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BA93D-797B-434A-B4E5-3E5A344F84DC}" type="datetimeFigureOut">
              <a:rPr lang="es-CL" smtClean="0"/>
              <a:t>28-04-2020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E1DE-B1C7-4FBC-9485-B16F0CDCB6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3107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BA93D-797B-434A-B4E5-3E5A344F84DC}" type="datetimeFigureOut">
              <a:rPr lang="es-CL" smtClean="0"/>
              <a:t>28-04-2020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E1DE-B1C7-4FBC-9485-B16F0CDCB6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7715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BA93D-797B-434A-B4E5-3E5A344F84DC}" type="datetimeFigureOut">
              <a:rPr lang="es-CL" smtClean="0"/>
              <a:t>28-04-2020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E1DE-B1C7-4FBC-9485-B16F0CDCB6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6850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BA93D-797B-434A-B4E5-3E5A344F84DC}" type="datetimeFigureOut">
              <a:rPr lang="es-CL" smtClean="0"/>
              <a:t>28-04-2020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E1DE-B1C7-4FBC-9485-B16F0CDCB6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77652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BA93D-797B-434A-B4E5-3E5A344F84DC}" type="datetimeFigureOut">
              <a:rPr lang="es-CL" smtClean="0"/>
              <a:t>28-04-2020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E1DE-B1C7-4FBC-9485-B16F0CDCB6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078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BA93D-797B-434A-B4E5-3E5A344F84DC}" type="datetimeFigureOut">
              <a:rPr lang="es-CL" smtClean="0"/>
              <a:t>28-04-2020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E1DE-B1C7-4FBC-9485-B16F0CDCB6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4682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BA93D-797B-434A-B4E5-3E5A344F84DC}" type="datetimeFigureOut">
              <a:rPr lang="es-CL" smtClean="0"/>
              <a:t>28-04-2020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E1DE-B1C7-4FBC-9485-B16F0CDCB6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0969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BA93D-797B-434A-B4E5-3E5A344F84DC}" type="datetimeFigureOut">
              <a:rPr lang="es-CL" smtClean="0"/>
              <a:t>28-04-2020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E1DE-B1C7-4FBC-9485-B16F0CDCB6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6842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BA93D-797B-434A-B4E5-3E5A344F84DC}" type="datetimeFigureOut">
              <a:rPr lang="es-CL" smtClean="0"/>
              <a:t>28-04-2020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E1DE-B1C7-4FBC-9485-B16F0CDCB6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4287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BA93D-797B-434A-B4E5-3E5A344F84DC}" type="datetimeFigureOut">
              <a:rPr lang="es-CL" smtClean="0"/>
              <a:t>28-04-2020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E1DE-B1C7-4FBC-9485-B16F0CDCB6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492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BA93D-797B-434A-B4E5-3E5A344F84DC}" type="datetimeFigureOut">
              <a:rPr lang="es-CL" smtClean="0"/>
              <a:t>28-04-2020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E1DE-B1C7-4FBC-9485-B16F0CDCB6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8611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BA93D-797B-434A-B4E5-3E5A344F84DC}" type="datetimeFigureOut">
              <a:rPr lang="es-CL" smtClean="0"/>
              <a:t>28-04-2020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AE1DE-B1C7-4FBC-9485-B16F0CDCB6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849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45osagrxS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Los objetos tecnológico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096" y="705393"/>
            <a:ext cx="9318173" cy="6139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0834" y="209005"/>
            <a:ext cx="2251166" cy="1507543"/>
          </a:xfrm>
          <a:prstGeom prst="rect">
            <a:avLst/>
          </a:prstGeom>
        </p:spPr>
      </p:pic>
      <p:pic>
        <p:nvPicPr>
          <p:cNvPr id="3074" name="Picture 2" descr="Reciclar Botellas de Plástico ♻️ [73+ Ideas Originales 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709" y="3579223"/>
            <a:ext cx="4637314" cy="2978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1835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CL" sz="4000" dirty="0">
                <a:solidFill>
                  <a:srgbClr val="FF0000"/>
                </a:solidFill>
              </a:rPr>
              <a:t>¿</a:t>
            </a:r>
            <a:r>
              <a:rPr lang="es-CL" sz="4000" dirty="0" smtClean="0">
                <a:solidFill>
                  <a:srgbClr val="FF0000"/>
                </a:solidFill>
              </a:rPr>
              <a:t>Qué es? ¿Para qué sirve? ¿Cómo se utiliza?</a:t>
            </a:r>
            <a:br>
              <a:rPr lang="es-CL" sz="4000" dirty="0" smtClean="0">
                <a:solidFill>
                  <a:srgbClr val="FF0000"/>
                </a:solidFill>
              </a:rPr>
            </a:br>
            <a:r>
              <a:rPr lang="es-CL" sz="2800" dirty="0" smtClean="0">
                <a:solidFill>
                  <a:srgbClr val="FF0000"/>
                </a:solidFill>
              </a:rPr>
              <a:t>(preguntas que debemos hacernos cuando vemos e interactuamos con un objeto? ¡No lo olvides!</a:t>
            </a:r>
            <a:r>
              <a:rPr lang="es-CL" sz="2800" dirty="0">
                <a:solidFill>
                  <a:srgbClr val="FF0000"/>
                </a:solidFill>
              </a:rPr>
              <a:t/>
            </a:r>
            <a:br>
              <a:rPr lang="es-CL" sz="2800" dirty="0">
                <a:solidFill>
                  <a:srgbClr val="FF0000"/>
                </a:solidFill>
              </a:rPr>
            </a:br>
            <a:endParaRPr lang="es-CL" sz="28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Artefactos tecnologico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48" y="1593669"/>
            <a:ext cx="10938052" cy="5081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6824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Hay muchos objetos que tienen diferentes características y funciones.</a:t>
            </a:r>
            <a:endParaRPr lang="es-CL" dirty="0"/>
          </a:p>
        </p:txBody>
      </p:sp>
      <p:pic>
        <p:nvPicPr>
          <p:cNvPr id="4098" name="Picture 2" descr="Objetos del día a día | La página del español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660" y="1904002"/>
            <a:ext cx="250935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Los objetos que hay en mi casita. - Mi Hermosa Casi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7783" y="1932598"/>
            <a:ext cx="3084013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▷ ADIVINANZAS DE OBJETOS 【 2020 】 🥇 ¡Juego de Adivinar Cosas!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561" y="2192791"/>
            <a:ext cx="2857500" cy="406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erramientas de bricolaje en Bricomaní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8826" y="2285999"/>
            <a:ext cx="2500625" cy="3801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1174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solidFill>
                  <a:srgbClr val="0070C0"/>
                </a:solidFill>
                <a:latin typeface="+mn-lt"/>
              </a:rPr>
              <a:t>Los objetos tecnológicos cambian a través del tiempo.</a:t>
            </a:r>
            <a:endParaRPr lang="es-CL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2050" name="Picture 2" descr="Los 10 aparatos electrónicos más importantes de la historia, según 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603" y="2175034"/>
            <a:ext cx="4292963" cy="292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uántos dispositivos electrónicos puedo meter en México sin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723" y="2175034"/>
            <a:ext cx="60483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Oraciones con la palabra antigu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428" y="5096034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Estilo de libro moderno. Moderno, estilo cómic sobre historia ..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1391" y="5032534"/>
            <a:ext cx="3638552" cy="1616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561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28600" lvl="0" indent="-22860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CL" dirty="0" smtClean="0"/>
              <a:t>Ingresa aquí para que puedas ver un video educativo y divertido.</a:t>
            </a:r>
            <a:br>
              <a:rPr lang="es-CL" dirty="0" smtClean="0"/>
            </a:br>
            <a:r>
              <a:rPr lang="es-CL" sz="28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https://www.youtube.com/watch?v=145osagrxSs</a:t>
            </a:r>
            <a:r>
              <a:rPr lang="es-CL" sz="28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CL" sz="28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s-CL" sz="4000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Adivina adivinador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s-CL" sz="4000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Soy madrugador y en letras de molde, cuento lo que pasa a tu alrededor,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s-CL" sz="4000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¿Quién soy?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es-CL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s-CL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L" u="sng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lang="es-C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380071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68</Words>
  <Application>Microsoft Office PowerPoint</Application>
  <PresentationFormat>Panorámica</PresentationFormat>
  <Paragraphs>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¿Qué es? ¿Para qué sirve? ¿Cómo se utiliza? (preguntas que debemos hacernos cuando vemos e interactuamos con un objeto? ¡No lo olvides! </vt:lpstr>
      <vt:lpstr>Hay muchos objetos que tienen diferentes características y funciones.</vt:lpstr>
      <vt:lpstr>Los objetos tecnológicos cambian a través del tiempo.</vt:lpstr>
      <vt:lpstr>Ingresa aquí para que puedas ver un video educativo y divertido. https://www.youtube.com/watch?v=145osagrxSs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HP</cp:lastModifiedBy>
  <cp:revision>6</cp:revision>
  <dcterms:created xsi:type="dcterms:W3CDTF">2020-04-28T23:38:04Z</dcterms:created>
  <dcterms:modified xsi:type="dcterms:W3CDTF">2020-04-29T00:30:30Z</dcterms:modified>
</cp:coreProperties>
</file>