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13"/>
  </p:notesMasterIdLst>
  <p:handoutMasterIdLst>
    <p:handoutMasterId r:id="rId14"/>
  </p:handoutMasterIdLst>
  <p:sldIdLst>
    <p:sldId id="392" r:id="rId2"/>
    <p:sldId id="393" r:id="rId3"/>
    <p:sldId id="394" r:id="rId4"/>
    <p:sldId id="395" r:id="rId5"/>
    <p:sldId id="397" r:id="rId6"/>
    <p:sldId id="396" r:id="rId7"/>
    <p:sldId id="398" r:id="rId8"/>
    <p:sldId id="399" r:id="rId9"/>
    <p:sldId id="400" r:id="rId10"/>
    <p:sldId id="401" r:id="rId11"/>
    <p:sldId id="402" r:id="rId12"/>
  </p:sldIdLst>
  <p:sldSz cx="12192000" cy="6858000"/>
  <p:notesSz cx="7102475" cy="938847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hiller" panose="04020404031007020602" pitchFamily="82" charset="0"/>
      <p:regular r:id="rId19"/>
    </p:embeddedFont>
    <p:embeddedFont>
      <p:font typeface="Lucida Handwriting" panose="03010101010101010101" pitchFamily="66" charset="0"/>
      <p:regular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Wingdings 2" panose="05020102010507070707" pitchFamily="18" charset="2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04-05-2020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04-05-2020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04-05-2020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3200401" y="4777600"/>
            <a:ext cx="72287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1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ASIGNATURA: Tecnología 1° A-B-C  Tía Francisca</a:t>
            </a:r>
            <a:endParaRPr lang="es-ES" sz="1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</a:t>
            </a:r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N° 6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 smtClean="0"/>
              <a:t>Si practicas podrás dibujar y pintar lo que quieras </a:t>
            </a:r>
            <a:endParaRPr lang="es-CL" sz="36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364" y="1935163"/>
            <a:ext cx="9670471" cy="4922837"/>
          </a:xfrm>
          <a:prstGeom prst="rect">
            <a:avLst/>
          </a:prstGeom>
        </p:spPr>
      </p:pic>
      <p:sp>
        <p:nvSpPr>
          <p:cNvPr id="6" name="Cara sonriente 5"/>
          <p:cNvSpPr/>
          <p:nvPr/>
        </p:nvSpPr>
        <p:spPr>
          <a:xfrm>
            <a:off x="10016836" y="1020763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24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Socializa esta actividad con tu familia, invítalos a participar.</a:t>
            </a:r>
            <a:br>
              <a:rPr lang="es-CL" sz="3200" dirty="0" smtClean="0"/>
            </a:br>
            <a:r>
              <a:rPr lang="es-CL" sz="3200" dirty="0" smtClean="0"/>
              <a:t>  ¡Hasta la próxima actividad! ¡Abrazos y besos! </a:t>
            </a:r>
            <a:endParaRPr lang="es-CL" sz="32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327" y="2532888"/>
            <a:ext cx="8548255" cy="4034167"/>
          </a:xfrm>
          <a:prstGeom prst="rect">
            <a:avLst/>
          </a:prstGeom>
        </p:spPr>
      </p:pic>
      <p:sp>
        <p:nvSpPr>
          <p:cNvPr id="6" name="Corazón 5"/>
          <p:cNvSpPr/>
          <p:nvPr/>
        </p:nvSpPr>
        <p:spPr>
          <a:xfrm>
            <a:off x="8659090" y="1389888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688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hiller" panose="04020404031007020602" pitchFamily="82" charset="0"/>
              </a:rPr>
              <a:t>¿Qué vamos a aprender hoy?</a:t>
            </a:r>
            <a:br>
              <a:rPr lang="es-CL" b="1" dirty="0" smtClean="0">
                <a:solidFill>
                  <a:schemeClr val="tx1"/>
                </a:solidFill>
                <a:latin typeface="Chiller" panose="04020404031007020602" pitchFamily="82" charset="0"/>
              </a:rPr>
            </a:br>
            <a:r>
              <a:rPr lang="es-CL" b="1" dirty="0" smtClean="0">
                <a:solidFill>
                  <a:schemeClr val="tx1"/>
                </a:solidFill>
                <a:latin typeface="Chiller" panose="04020404031007020602" pitchFamily="82" charset="0"/>
              </a:rPr>
              <a:t>META: Reconocer las partes y uso de un computador.</a:t>
            </a:r>
            <a:endParaRPr lang="es-CL" b="1" dirty="0">
              <a:solidFill>
                <a:schemeClr val="tx1"/>
              </a:solidFill>
              <a:latin typeface="Chiller" panose="04020404031007020602" pitchFamily="82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3200" dirty="0" smtClean="0">
                <a:latin typeface="Lucida Handwriting" panose="03010101010101010101" pitchFamily="66" charset="0"/>
              </a:rPr>
              <a:t>Al final de la clase lograremos:</a:t>
            </a:r>
          </a:p>
          <a:p>
            <a:pPr marL="0" indent="0">
              <a:buNone/>
            </a:pPr>
            <a:r>
              <a:rPr lang="es-CL" sz="2800" dirty="0" smtClean="0">
                <a:latin typeface="Lucida Handwriting" panose="03010101010101010101" pitchFamily="66" charset="0"/>
              </a:rPr>
              <a:t>Criterios: </a:t>
            </a:r>
          </a:p>
          <a:p>
            <a:pPr marL="0" indent="0">
              <a:buNone/>
            </a:pPr>
            <a:r>
              <a:rPr lang="es-CL" sz="2000" dirty="0" smtClean="0">
                <a:solidFill>
                  <a:schemeClr val="accent1"/>
                </a:solidFill>
                <a:latin typeface="Lucida Handwriting" panose="03010101010101010101" pitchFamily="66" charset="0"/>
              </a:rPr>
              <a:t>El computador como recurso tecnológico.</a:t>
            </a:r>
          </a:p>
          <a:p>
            <a:pPr marL="0" indent="0">
              <a:buNone/>
            </a:pPr>
            <a:endParaRPr lang="es-CL" sz="2000" dirty="0" smtClean="0">
              <a:solidFill>
                <a:schemeClr val="accent1"/>
              </a:solidFill>
              <a:latin typeface="Lucida Handwriting" panose="03010101010101010101" pitchFamily="66" charset="0"/>
            </a:endParaRPr>
          </a:p>
          <a:p>
            <a:pPr marL="0" indent="0">
              <a:buNone/>
            </a:pPr>
            <a:r>
              <a:rPr lang="es-CL" sz="2000" dirty="0" smtClean="0">
                <a:solidFill>
                  <a:srgbClr val="00B050"/>
                </a:solidFill>
                <a:latin typeface="Lucida Handwriting" panose="03010101010101010101" pitchFamily="66" charset="0"/>
              </a:rPr>
              <a:t>Procedimientos básicos para usar el computador.</a:t>
            </a:r>
          </a:p>
          <a:p>
            <a:pPr marL="0" indent="0">
              <a:buNone/>
            </a:pPr>
            <a:endParaRPr lang="es-CL" sz="2000" dirty="0" smtClean="0">
              <a:solidFill>
                <a:srgbClr val="00B050"/>
              </a:solidFill>
              <a:latin typeface="Lucida Handwriting" panose="03010101010101010101" pitchFamily="66" charset="0"/>
            </a:endParaRPr>
          </a:p>
          <a:p>
            <a:pPr marL="0" indent="0">
              <a:buNone/>
            </a:pPr>
            <a:r>
              <a:rPr lang="es-CL" sz="2000" dirty="0" smtClean="0">
                <a:solidFill>
                  <a:schemeClr val="accent1"/>
                </a:solidFill>
                <a:latin typeface="Lucida Handwriting" panose="03010101010101010101" pitchFamily="66" charset="0"/>
              </a:rPr>
              <a:t>Explicación y muestra de procedimiento para abrir PAINT. </a:t>
            </a:r>
          </a:p>
          <a:p>
            <a:pPr marL="0" indent="0">
              <a:buNone/>
            </a:pPr>
            <a:endParaRPr lang="es-CL" sz="2000" dirty="0">
              <a:solidFill>
                <a:schemeClr val="accent1"/>
              </a:solidFill>
              <a:latin typeface="Lucida Handwriting" panose="03010101010101010101" pitchFamily="66" charset="0"/>
            </a:endParaRPr>
          </a:p>
          <a:p>
            <a:pPr marL="0" indent="0">
              <a:buNone/>
            </a:pPr>
            <a:r>
              <a:rPr lang="es-CL" sz="2000" dirty="0" smtClean="0">
                <a:solidFill>
                  <a:schemeClr val="accent1"/>
                </a:solidFill>
                <a:latin typeface="Lucida Handwriting" panose="03010101010101010101" pitchFamily="66" charset="0"/>
              </a:rPr>
              <a:t>Desarrollar programa básico Paint.</a:t>
            </a:r>
          </a:p>
          <a:p>
            <a:pPr marL="0" indent="0">
              <a:buNone/>
            </a:pPr>
            <a:endParaRPr lang="es-CL" sz="2000" dirty="0" smtClean="0">
              <a:solidFill>
                <a:schemeClr val="accent1"/>
              </a:solidFill>
              <a:latin typeface="Lucida Handwriting" panose="03010101010101010101" pitchFamily="66" charset="0"/>
            </a:endParaRPr>
          </a:p>
          <a:p>
            <a:pPr marL="0" indent="0">
              <a:buNone/>
            </a:pPr>
            <a:endParaRPr lang="es-CL" sz="28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5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¿Qué es un computador?</a:t>
            </a:r>
            <a:endParaRPr lang="es-CL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8" name="Picture 2" descr="El computador y sus par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851751"/>
            <a:ext cx="112498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0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¿Qué partes lo componen?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Picture 4" descr="Imagenes de computadoras para colorear y sus partes - Imagu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1772306"/>
            <a:ext cx="11557024" cy="48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43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¿Todos los computadores son iguales?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Picture 2" descr="Los Computadores - Lessons - Tes T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3" y="1877876"/>
            <a:ext cx="112821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3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¿Para qué usamos el computador?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Puedes investigar tus tareas, dibujar, guardar y ver fotos y videos, escuchar música, ver películas, leer cuentos digitales, entrar a internet, comunicarte con amigos, informarte de noticias de todo el mundo y mucho más. </a:t>
            </a:r>
          </a:p>
          <a:p>
            <a:r>
              <a:rPr lang="es-CL" dirty="0" smtClean="0"/>
              <a:t>             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473" y="3453246"/>
            <a:ext cx="6567054" cy="287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8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Exploremos un software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056" y="1935163"/>
            <a:ext cx="10931236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0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400" dirty="0" smtClean="0"/>
              <a:t>  Diferencia que siempre se confunde </a:t>
            </a:r>
            <a:endParaRPr lang="es-CL" sz="4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929" y="637846"/>
            <a:ext cx="2320635" cy="1275484"/>
          </a:xfrm>
          <a:prstGeom prst="rect">
            <a:avLst/>
          </a:prstGeom>
        </p:spPr>
      </p:pic>
      <p:pic>
        <p:nvPicPr>
          <p:cNvPr id="14" name="Marcador de contenido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4909" y="2105890"/>
            <a:ext cx="10986655" cy="43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42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 smtClean="0"/>
              <a:t> </a:t>
            </a:r>
            <a:r>
              <a:rPr lang="es-CL" sz="3600" dirty="0"/>
              <a:t>P</a:t>
            </a:r>
            <a:r>
              <a:rPr lang="es-CL" sz="3600" dirty="0" smtClean="0"/>
              <a:t>ara dibujar en el computador  Usar el </a:t>
            </a:r>
            <a:r>
              <a:rPr lang="es-CL" sz="3600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P</a:t>
            </a:r>
            <a:r>
              <a:rPr lang="es-CL" sz="3600" b="1" dirty="0" smtClean="0">
                <a:solidFill>
                  <a:srgbClr val="92D050"/>
                </a:solidFill>
                <a:latin typeface="Lucida Handwriting" panose="03010101010101010101" pitchFamily="66" charset="0"/>
              </a:rPr>
              <a:t>A</a:t>
            </a:r>
            <a:r>
              <a:rPr lang="es-CL" sz="3600" b="1" dirty="0" smtClean="0">
                <a:solidFill>
                  <a:srgbClr val="C00000"/>
                </a:solidFill>
                <a:latin typeface="Lucida Handwriting" panose="03010101010101010101" pitchFamily="66" charset="0"/>
              </a:rPr>
              <a:t>I</a:t>
            </a:r>
            <a:r>
              <a:rPr lang="es-CL" sz="3600" b="1" dirty="0" smtClean="0">
                <a:solidFill>
                  <a:srgbClr val="00B0F0"/>
                </a:solidFill>
                <a:latin typeface="Lucida Handwriting" panose="03010101010101010101" pitchFamily="66" charset="0"/>
              </a:rPr>
              <a:t>N</a:t>
            </a:r>
            <a:r>
              <a:rPr lang="es-CL" sz="3600" b="1" dirty="0" smtClean="0">
                <a:solidFill>
                  <a:srgbClr val="FF00FF"/>
                </a:solidFill>
                <a:latin typeface="Lucida Handwriting" panose="03010101010101010101" pitchFamily="66" charset="0"/>
              </a:rPr>
              <a:t>T </a:t>
            </a:r>
            <a:endParaRPr lang="es-CL" b="1" dirty="0">
              <a:solidFill>
                <a:srgbClr val="FF00FF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927" y="2309236"/>
            <a:ext cx="5852582" cy="43894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533" y="2309236"/>
            <a:ext cx="5399376" cy="438943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6338" y="1275588"/>
            <a:ext cx="1457070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85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4381</TotalTime>
  <Words>163</Words>
  <Application>Microsoft Office PowerPoint</Application>
  <PresentationFormat>Panorámica</PresentationFormat>
  <Paragraphs>23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Calibri</vt:lpstr>
      <vt:lpstr>Chiller</vt:lpstr>
      <vt:lpstr>Lucida Handwriting</vt:lpstr>
      <vt:lpstr>Arial</vt:lpstr>
      <vt:lpstr>Constantia</vt:lpstr>
      <vt:lpstr>Wingdings 2</vt:lpstr>
      <vt:lpstr>Flujo</vt:lpstr>
      <vt:lpstr>Presentación de PowerPoint</vt:lpstr>
      <vt:lpstr>¿Qué vamos a aprender hoy? META: Reconocer las partes y uso de un computador.</vt:lpstr>
      <vt:lpstr>¿Qué es un computador?</vt:lpstr>
      <vt:lpstr>¿Qué partes lo componen?</vt:lpstr>
      <vt:lpstr>¿Todos los computadores son iguales?</vt:lpstr>
      <vt:lpstr>¿Para qué usamos el computador?</vt:lpstr>
      <vt:lpstr>Exploremos un software</vt:lpstr>
      <vt:lpstr>  Diferencia que siempre se confunde </vt:lpstr>
      <vt:lpstr> Para dibujar en el computador  Usar el PAINT </vt:lpstr>
      <vt:lpstr>Si practicas podrás dibujar y pintar lo que quieras </vt:lpstr>
      <vt:lpstr>Socializa esta actividad con tu familia, invítalos a participar.   ¡Hasta la próxima actividad! ¡Abrazos y besos!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HP</cp:lastModifiedBy>
  <cp:revision>159</cp:revision>
  <cp:lastPrinted>2020-03-31T02:12:11Z</cp:lastPrinted>
  <dcterms:created xsi:type="dcterms:W3CDTF">2019-06-24T13:33:05Z</dcterms:created>
  <dcterms:modified xsi:type="dcterms:W3CDTF">2020-05-05T03:29:04Z</dcterms:modified>
</cp:coreProperties>
</file>