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6" r:id="rId1"/>
  </p:sldMasterIdLst>
  <p:notesMasterIdLst>
    <p:notesMasterId r:id="rId10"/>
  </p:notesMasterIdLst>
  <p:handoutMasterIdLst>
    <p:handoutMasterId r:id="rId11"/>
  </p:handoutMasterIdLst>
  <p:sldIdLst>
    <p:sldId id="392" r:id="rId2"/>
    <p:sldId id="393" r:id="rId3"/>
    <p:sldId id="400" r:id="rId4"/>
    <p:sldId id="401" r:id="rId5"/>
    <p:sldId id="402" r:id="rId6"/>
    <p:sldId id="403" r:id="rId7"/>
    <p:sldId id="404" r:id="rId8"/>
    <p:sldId id="399" r:id="rId9"/>
  </p:sldIdLst>
  <p:sldSz cx="12192000" cy="6858000"/>
  <p:notesSz cx="7102475" cy="9388475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Wingdings 2" panose="05020102010507070707" pitchFamily="18" charset="2"/>
      <p:regular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ghabi4e577Zd5AUU5EI1E2ob5Q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540224-295F-4AC1-8A88-6B458F8E0298}">
  <a:tblStyle styleId="{AC540224-295F-4AC1-8A88-6B458F8E029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4A3D46B-7E0D-4266-87AE-40320163BD3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06" autoAdjust="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63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6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965D653-6821-46D7-A993-EA99E8B27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75B6EBA-187B-4469-A3FE-4337CDFA4D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DFEA61C1-0848-4FFE-88B8-82887A299581}" type="datetimeFigureOut">
              <a:rPr lang="es-CL" smtClean="0"/>
              <a:t>09-06-2020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5CF2F2-47F4-4E6D-84B9-B69F945C98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A65816-F1C1-4C8C-8080-F2B0755002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9287A2DF-9436-4D56-91EB-E74C1B4AFF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530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5" tIns="94205" rIns="94205" bIns="9420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65944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09-06-2020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0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5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1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0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09-06-2020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64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1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4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4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09-06-2020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2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0FEB14F-12A2-4BE5-8175-7562B95276A5}" type="datetimeFigureOut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09-06-2020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518EAA3-3316-4726-9BF7-F79BE76C9527}" type="slidenum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3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uario\Desktop\insignia colegio azulit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95" y="1103107"/>
            <a:ext cx="2323069" cy="3093688"/>
          </a:xfrm>
          <a:prstGeom prst="rect">
            <a:avLst/>
          </a:prstGeom>
          <a:noFill/>
          <a:extLst/>
        </p:spPr>
      </p:pic>
      <p:sp>
        <p:nvSpPr>
          <p:cNvPr id="5" name="4 Rectángulo"/>
          <p:cNvSpPr/>
          <p:nvPr/>
        </p:nvSpPr>
        <p:spPr>
          <a:xfrm>
            <a:off x="2757055" y="4777600"/>
            <a:ext cx="767204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ES" sz="2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ASIGNATURA</a:t>
            </a:r>
            <a:r>
              <a:rPr lang="es-ES" sz="2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</a:t>
            </a:r>
            <a:r>
              <a:rPr lang="es-ES" sz="2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TECNOLOGÍA   1° a – b - c</a:t>
            </a:r>
            <a:endParaRPr lang="es-ES" sz="2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es-ES" sz="4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</a:t>
            </a:r>
            <a:r>
              <a:rPr lang="es-ES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CLASE N° </a:t>
            </a:r>
            <a:r>
              <a:rPr lang="es-ES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10</a:t>
            </a:r>
            <a:endParaRPr lang="es-ES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3208">
            <a:off x="708631" y="1920291"/>
            <a:ext cx="3683888" cy="24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racaso aprendizaje y educación | Revista SIC - Centro Gum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124">
            <a:off x="7975619" y="1682681"/>
            <a:ext cx="3794371" cy="196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651164"/>
            <a:ext cx="10972800" cy="5673436"/>
          </a:xfrm>
        </p:spPr>
        <p:txBody>
          <a:bodyPr>
            <a:normAutofit/>
          </a:bodyPr>
          <a:lstStyle/>
          <a:p>
            <a:r>
              <a:rPr lang="es-CL" sz="4000" dirty="0" smtClean="0"/>
              <a:t>¿Qué vamos Aprender hoy?</a:t>
            </a:r>
          </a:p>
          <a:p>
            <a:pPr>
              <a:lnSpc>
                <a:spcPct val="115000"/>
              </a:lnSpc>
            </a:pPr>
            <a:r>
              <a:rPr lang="es-CL" sz="4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4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Crear </a:t>
            </a:r>
            <a:r>
              <a:rPr lang="es-MX" sz="4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construir un objeto con material de desecho. </a:t>
            </a:r>
            <a:endParaRPr lang="es-CL" sz="4000" dirty="0" smtClean="0">
              <a:solidFill>
                <a:srgbClr val="7030A0"/>
              </a:solidFill>
            </a:endParaRPr>
          </a:p>
          <a:p>
            <a:r>
              <a:rPr lang="es-CL" sz="4000" dirty="0" smtClean="0"/>
              <a:t>¿Qué vamos a lograr?</a:t>
            </a:r>
          </a:p>
          <a:p>
            <a:r>
              <a:rPr lang="es-CL" sz="30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Distinguir material de desecho.</a:t>
            </a:r>
            <a:endParaRPr lang="es-CL" sz="3000" dirty="0" smtClean="0">
              <a:solidFill>
                <a:srgbClr val="7030A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L" sz="30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Utilizar</a:t>
            </a:r>
            <a:r>
              <a:rPr lang="es-CL" sz="30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materiales de casa para </a:t>
            </a:r>
            <a:r>
              <a:rPr lang="es-CL" sz="3000" b="1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construir</a:t>
            </a:r>
            <a:r>
              <a:rPr lang="es-CL" sz="30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instrumento.</a:t>
            </a:r>
            <a:endParaRPr lang="es-CL" sz="3000" dirty="0" smtClean="0"/>
          </a:p>
          <a:p>
            <a:pPr lvl="0">
              <a:lnSpc>
                <a:spcPct val="115000"/>
              </a:lnSpc>
              <a:buClr>
                <a:srgbClr val="0BD0D9"/>
              </a:buClr>
            </a:pPr>
            <a:r>
              <a:rPr lang="es-CL" sz="3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Experimentar con herramientas para marcar, dibujar, recortar, pegar, unir, pintar y </a:t>
            </a:r>
            <a:r>
              <a:rPr lang="es-CL" sz="3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armar</a:t>
            </a:r>
            <a:endParaRPr lang="es-CL" sz="3000" dirty="0" smtClean="0">
              <a:solidFill>
                <a:srgbClr val="7030A0"/>
              </a:solidFill>
              <a:latin typeface="+mj-lt"/>
            </a:endParaRPr>
          </a:p>
          <a:p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261597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598239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Para no olvidar y tomar en cuenta </a:t>
            </a:r>
            <a:endParaRPr lang="es-CL" sz="4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1" y="1454727"/>
            <a:ext cx="5250873" cy="47451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345" y="1454727"/>
            <a:ext cx="5500255" cy="49807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735" y="200891"/>
            <a:ext cx="2126673" cy="110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4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Sabías que con material de desecho se pueden hacer muchas cosas útiles y artísticas.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14" y="1847088"/>
            <a:ext cx="3277835" cy="21568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04" y="1847088"/>
            <a:ext cx="3449782" cy="49000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135" y="4105894"/>
            <a:ext cx="3564484" cy="26412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056" y="1792907"/>
            <a:ext cx="4419599" cy="26128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056" y="4572000"/>
            <a:ext cx="4419600" cy="21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3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Como también hermosos </a:t>
            </a:r>
            <a:r>
              <a:rPr lang="es-CL" dirty="0" smtClean="0"/>
              <a:t>juguetes</a:t>
            </a:r>
            <a:r>
              <a:rPr lang="es-CL" dirty="0" smtClean="0"/>
              <a:t>, </a:t>
            </a:r>
            <a:r>
              <a:rPr lang="es-CL" dirty="0" smtClean="0"/>
              <a:t>ve algunos ejemplos.</a:t>
            </a:r>
            <a:endParaRPr lang="es-CL" dirty="0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777" y="1989354"/>
            <a:ext cx="2800350" cy="16764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77" y="3808020"/>
            <a:ext cx="2800350" cy="286987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109" y="1755992"/>
            <a:ext cx="2133600" cy="21431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930" y="1755992"/>
            <a:ext cx="2466975" cy="205202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734" y="1546442"/>
            <a:ext cx="3810000" cy="22669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656" y="4071576"/>
            <a:ext cx="3865418" cy="264412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9164" y="3899117"/>
            <a:ext cx="4404880" cy="295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910" y="120217"/>
            <a:ext cx="4423999" cy="335727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110" y="120217"/>
            <a:ext cx="4539095" cy="29970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24" y="117800"/>
            <a:ext cx="2133600" cy="266490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6036"/>
            <a:ext cx="5818909" cy="25908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2735" y="3253221"/>
            <a:ext cx="52387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10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2500" dirty="0" smtClean="0">
                <a:solidFill>
                  <a:srgbClr val="04617B"/>
                </a:solidFill>
              </a:rPr>
              <a:t>Ahora llegó el momento de que pienses en que te gustaría crear con el material de desecho que tengas cerca y disponible. Puede ser un juguete o un adorno. Reúne los materiales y</a:t>
            </a:r>
            <a:r>
              <a:rPr lang="es-CL" sz="2500" dirty="0" smtClean="0">
                <a:solidFill>
                  <a:srgbClr val="04617B"/>
                </a:solidFill>
              </a:rPr>
              <a:t> </a:t>
            </a:r>
            <a:r>
              <a:rPr lang="es-CL" sz="2500" dirty="0">
                <a:solidFill>
                  <a:srgbClr val="04617B"/>
                </a:solidFill>
              </a:rPr>
              <a:t>junto a un integrante de tu </a:t>
            </a:r>
            <a:r>
              <a:rPr lang="es-CL" sz="2500" dirty="0" smtClean="0">
                <a:solidFill>
                  <a:srgbClr val="04617B"/>
                </a:solidFill>
              </a:rPr>
              <a:t>familia manos a la obra. Recuerda mantener el orden y escuchar atentamente a quien te acompaña, también dar las gracias. 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09" y="2156837"/>
            <a:ext cx="4935200" cy="43894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2156837"/>
            <a:ext cx="6191250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1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600" dirty="0" smtClean="0">
                <a:latin typeface="Comic Sans MS" panose="030F0702030302020204" pitchFamily="66" charset="0"/>
              </a:rPr>
              <a:t>Socializa la actividad con tu familia, cuídate mucho, no salgas de casita, y diviértete aprendiendo. Cualquier duda comunícate con tu profesora jefe.  </a:t>
            </a:r>
            <a:endParaRPr lang="es-CL" sz="3600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292" y="1995055"/>
            <a:ext cx="10238508" cy="48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72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4867</TotalTime>
  <Words>191</Words>
  <Application>Microsoft Office PowerPoint</Application>
  <PresentationFormat>Panorámica</PresentationFormat>
  <Paragraphs>13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Calibri</vt:lpstr>
      <vt:lpstr>Comic Sans MS</vt:lpstr>
      <vt:lpstr>Arial</vt:lpstr>
      <vt:lpstr>Wingdings 2</vt:lpstr>
      <vt:lpstr>Times New Roman</vt:lpstr>
      <vt:lpstr>Constantia</vt:lpstr>
      <vt:lpstr>Flujo</vt:lpstr>
      <vt:lpstr>Presentación de PowerPoint</vt:lpstr>
      <vt:lpstr>Presentación de PowerPoint</vt:lpstr>
      <vt:lpstr>Para no olvidar y tomar en cuenta </vt:lpstr>
      <vt:lpstr>Sabías que con material de desecho se pueden hacer muchas cosas útiles y artísticas.</vt:lpstr>
      <vt:lpstr>Como también hermosos juguetes, ve algunos ejemplos.</vt:lpstr>
      <vt:lpstr>Presentación de PowerPoint</vt:lpstr>
      <vt:lpstr>Ahora llegó el momento de que pienses en que te gustaría crear con el material de desecho que tengas cerca y disponible. Puede ser un juguete o un adorno. Reúne los materiales y junto a un integrante de tu familia manos a la obra. Recuerda mantener el orden y escuchar atentamente a quien te acompaña, también dar las gracias. </vt:lpstr>
      <vt:lpstr>Socializa la actividad con tu familia, cuídate mucho, no salgas de casita, y diviértete aprendiendo. Cualquier duda comunícate con tu profesora jefe.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de Inducción Directores</dc:title>
  <dc:creator>Oscar Vargas</dc:creator>
  <cp:lastModifiedBy>HP</cp:lastModifiedBy>
  <cp:revision>185</cp:revision>
  <cp:lastPrinted>2020-03-31T02:12:11Z</cp:lastPrinted>
  <dcterms:created xsi:type="dcterms:W3CDTF">2019-06-24T13:33:05Z</dcterms:created>
  <dcterms:modified xsi:type="dcterms:W3CDTF">2020-06-10T00:44:35Z</dcterms:modified>
</cp:coreProperties>
</file>