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12"/>
  </p:notesMasterIdLst>
  <p:handoutMasterIdLst>
    <p:handoutMasterId r:id="rId13"/>
  </p:handoutMasterIdLst>
  <p:sldIdLst>
    <p:sldId id="392" r:id="rId2"/>
    <p:sldId id="393" r:id="rId3"/>
    <p:sldId id="422" r:id="rId4"/>
    <p:sldId id="423" r:id="rId5"/>
    <p:sldId id="418" r:id="rId6"/>
    <p:sldId id="419" r:id="rId7"/>
    <p:sldId id="420" r:id="rId8"/>
    <p:sldId id="424" r:id="rId9"/>
    <p:sldId id="425" r:id="rId10"/>
    <p:sldId id="399" r:id="rId11"/>
  </p:sldIdLst>
  <p:sldSz cx="12192000" cy="6858000"/>
  <p:notesSz cx="7102475" cy="9388475"/>
  <p:embeddedFontLst>
    <p:embeddedFont>
      <p:font typeface="Wingdings 2" panose="05020102010507070707" pitchFamily="18" charset="2"/>
      <p:regular r:id="rId14"/>
    </p:embeddedFon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Bradley Hand ITC" panose="03070402050302030203" pitchFamily="66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05-07-2020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05-07-2020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05-07-2020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05-07-2020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05-07-2020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05-07-2020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05-07-2020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05-07-2020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05-07-2020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05-07-2020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05-07-2020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05-07-2020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05-07-2020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ASIGNATURA: TECNOLOGÍA   1° a – b - c</a:t>
            </a:r>
            <a:endParaRPr lang="es-ES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15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jefe. 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>
            <a:normAutofit/>
          </a:bodyPr>
          <a:lstStyle/>
          <a:p>
            <a:r>
              <a:rPr lang="es-CL" sz="3600" dirty="0" smtClean="0"/>
              <a:t>¿Qué vamos Aprender hoy</a:t>
            </a:r>
            <a:r>
              <a:rPr lang="es-CL" sz="3600" dirty="0" smtClean="0"/>
              <a:t>? </a:t>
            </a:r>
            <a:endParaRPr lang="es-CL" sz="2400" dirty="0" smtClean="0"/>
          </a:p>
          <a:p>
            <a:r>
              <a:rPr lang="es-MX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Construir objetos tecnológicos, haciendo uso de diversas herramientas y materiales, demostrando curiosidad por el entorno tecnológico, y disposición a informarse y explorar diversos usos, funcionamiento y materiales</a:t>
            </a:r>
            <a:r>
              <a:rPr lang="es-MX" sz="32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CL" sz="3200" dirty="0" smtClean="0">
              <a:solidFill>
                <a:srgbClr val="7030A0"/>
              </a:solidFill>
            </a:endParaRPr>
          </a:p>
          <a:p>
            <a:r>
              <a:rPr lang="es-CL" sz="4000" dirty="0" smtClean="0"/>
              <a:t>¿Qué vamos a lograr?</a:t>
            </a:r>
            <a:endParaRPr lang="es-CL" sz="3000" dirty="0" smtClean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sz="30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Reconocer necesidades y problemas de su cotidianidad</a:t>
            </a:r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Recordar los 3 pasos de Proceso Tecnológico.</a:t>
            </a:r>
            <a:endParaRPr lang="es-CL" sz="3000" dirty="0" smtClean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sz="3000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Construir Objeto Tecnológico.</a:t>
            </a:r>
            <a:endParaRPr lang="es-CL" sz="3000" dirty="0" smtClean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sz="3000" dirty="0" smtClean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sz="3000" dirty="0" smtClean="0"/>
          </a:p>
        </p:txBody>
      </p:sp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La semana pasada diseñaste un objeto tecnológico, llevando a cabo 3 pasos</a:t>
            </a:r>
          </a:p>
          <a:p>
            <a:pPr lvl="0">
              <a:buClr>
                <a:srgbClr val="0BD0D9"/>
              </a:buClr>
            </a:pPr>
            <a:r>
              <a:rPr lang="es-CL" sz="44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1.- Identificar un problema.</a:t>
            </a:r>
          </a:p>
          <a:p>
            <a:r>
              <a:rPr lang="es-CL" sz="44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2.- Diseñar.</a:t>
            </a:r>
          </a:p>
          <a:p>
            <a:r>
              <a:rPr lang="es-CL" sz="44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3.- Construir un objeto.</a:t>
            </a:r>
          </a:p>
          <a:p>
            <a:endParaRPr lang="es-CL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591" y="3410649"/>
            <a:ext cx="3145809" cy="14387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397" y="4004191"/>
            <a:ext cx="2767824" cy="11217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975" y="5359556"/>
            <a:ext cx="3743268" cy="14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9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997548"/>
          </a:xfrm>
        </p:spPr>
        <p:txBody>
          <a:bodyPr>
            <a:noAutofit/>
          </a:bodyPr>
          <a:lstStyle/>
          <a:p>
            <a:r>
              <a:rPr lang="es-CL" sz="4800" dirty="0" smtClean="0"/>
              <a:t>Recordar conceptos y Proceso Tecnológico.</a:t>
            </a:r>
            <a:br>
              <a:rPr lang="es-CL" sz="4800" dirty="0" smtClean="0"/>
            </a:br>
            <a:endParaRPr lang="es-CL" sz="4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856" y="2701636"/>
            <a:ext cx="4668980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8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1.- Identificar un problema, implica descubrir una necesidad.</a:t>
            </a:r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40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Y debes hacerte las siguientes preguntas:</a:t>
            </a:r>
          </a:p>
          <a:p>
            <a:r>
              <a:rPr lang="es-CL" sz="4000" b="1" u="sng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¿Cuál es el problema?  ¿Cómo puedo solucionarlo?</a:t>
            </a:r>
          </a:p>
          <a:p>
            <a:endParaRPr lang="es-CL" dirty="0" smtClean="0"/>
          </a:p>
          <a:p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927" y="3449782"/>
            <a:ext cx="5527963" cy="28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9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2.-Diseñar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40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Es el proceso que implica trazar ideas, imaginar y dibujar la solución al problema planteado en el paso anterior.</a:t>
            </a:r>
          </a:p>
          <a:p>
            <a:r>
              <a:rPr lang="es-CL" sz="4000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También es cuando identificamos los materiales y herramientas que utilizaremos.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20" y="3790881"/>
            <a:ext cx="5962650" cy="25337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270" y="3477491"/>
            <a:ext cx="499889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2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3.-Construir un objeto.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Es el proceso que nos permite llevar a cabo nuestro objeto tecnológico, donde usamos las HERRAMIENTAS y MATERIALES seleccionados y nos dedicamos a elaborar el objeto.</a:t>
            </a:r>
          </a:p>
          <a:p>
            <a:r>
              <a:rPr lang="es-CL" dirty="0" smtClean="0"/>
              <a:t>EJEMPLO: Una repisa para guardar cosas.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3754582"/>
            <a:ext cx="6686550" cy="27847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147" y="3754582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5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Llegó el momento de CONSTRUIR el objeto Tecnológico que DISEÑASTE la clase pasada. Para eso, debes ir en busca de los materiales y herramientas que utilizarás y seguir los pasos desarrollados la clase anterior. Recuerda, pedir la ayuda de un adulto de tu familia. </a:t>
            </a:r>
            <a:r>
              <a:rPr lang="es-CL" dirty="0" smtClean="0">
                <a:solidFill>
                  <a:srgbClr val="C00000"/>
                </a:solidFill>
              </a:rPr>
              <a:t>¡Éxito!</a:t>
            </a:r>
            <a:endParaRPr lang="es-CL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2" y="4239492"/>
            <a:ext cx="4613564" cy="22721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036" y="3740729"/>
            <a:ext cx="5874327" cy="277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63236"/>
            <a:ext cx="10972800" cy="914400"/>
          </a:xfrm>
        </p:spPr>
        <p:txBody>
          <a:bodyPr>
            <a:normAutofit/>
          </a:bodyPr>
          <a:lstStyle/>
          <a:p>
            <a:r>
              <a:rPr lang="es-CL" dirty="0" smtClean="0"/>
              <a:t>AHORA….. </a:t>
            </a:r>
            <a:r>
              <a:rPr lang="es-CL" dirty="0"/>
              <a:t>¡</a:t>
            </a:r>
            <a:r>
              <a:rPr lang="es-CL" dirty="0" smtClean="0"/>
              <a:t>ES TIEMPO DE CONSTRUIR!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7636"/>
            <a:ext cx="5852582" cy="56803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582" y="1177636"/>
            <a:ext cx="6339418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22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5380</TotalTime>
  <Words>309</Words>
  <Application>Microsoft Office PowerPoint</Application>
  <PresentationFormat>Panorámica</PresentationFormat>
  <Paragraphs>26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Wingdings 2</vt:lpstr>
      <vt:lpstr>Times New Roman</vt:lpstr>
      <vt:lpstr>Constantia</vt:lpstr>
      <vt:lpstr>Calibri</vt:lpstr>
      <vt:lpstr>Comic Sans MS</vt:lpstr>
      <vt:lpstr>Bradley Hand ITC</vt:lpstr>
      <vt:lpstr>Flujo</vt:lpstr>
      <vt:lpstr>Presentación de PowerPoint</vt:lpstr>
      <vt:lpstr>Presentación de PowerPoint</vt:lpstr>
      <vt:lpstr>Recordemos</vt:lpstr>
      <vt:lpstr>Recordar conceptos y Proceso Tecnológico. </vt:lpstr>
      <vt:lpstr>1.- Identificar un problema, implica descubrir una necesidad.</vt:lpstr>
      <vt:lpstr>2.-Diseñar</vt:lpstr>
      <vt:lpstr>3.-Construir un objeto.</vt:lpstr>
      <vt:lpstr>Presentación de PowerPoint</vt:lpstr>
      <vt:lpstr>AHORA….. ¡ES TIEMPO DE CONSTRUIR!</vt:lpstr>
      <vt:lpstr>Socializa la actividad con tu familia, cuídate mucho, no salgas de casita, y diviértete aprendiendo. Cualquier duda comunícate con tu profesora jefe.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224</cp:revision>
  <cp:lastPrinted>2020-03-31T02:12:11Z</cp:lastPrinted>
  <dcterms:created xsi:type="dcterms:W3CDTF">2019-06-24T13:33:05Z</dcterms:created>
  <dcterms:modified xsi:type="dcterms:W3CDTF">2020-07-05T22:01:29Z</dcterms:modified>
</cp:coreProperties>
</file>