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6" r:id="rId4"/>
    <p:sldId id="258" r:id="rId5"/>
    <p:sldId id="260" r:id="rId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D5DB-E207-4252-A00E-C2B048AE8D7B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2426-E001-4E74-824D-E972877F3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857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D5DB-E207-4252-A00E-C2B048AE8D7B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2426-E001-4E74-824D-E972877F3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7770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D5DB-E207-4252-A00E-C2B048AE8D7B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2426-E001-4E74-824D-E972877F3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332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D5DB-E207-4252-A00E-C2B048AE8D7B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2426-E001-4E74-824D-E972877F3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4345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D5DB-E207-4252-A00E-C2B048AE8D7B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2426-E001-4E74-824D-E972877F3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6802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D5DB-E207-4252-A00E-C2B048AE8D7B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2426-E001-4E74-824D-E972877F3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318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D5DB-E207-4252-A00E-C2B048AE8D7B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2426-E001-4E74-824D-E972877F3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4821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D5DB-E207-4252-A00E-C2B048AE8D7B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2426-E001-4E74-824D-E972877F3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034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D5DB-E207-4252-A00E-C2B048AE8D7B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2426-E001-4E74-824D-E972877F3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2129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D5DB-E207-4252-A00E-C2B048AE8D7B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2426-E001-4E74-824D-E972877F3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934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D5DB-E207-4252-A00E-C2B048AE8D7B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2426-E001-4E74-824D-E972877F3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741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7D5DB-E207-4252-A00E-C2B048AE8D7B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32426-E001-4E74-824D-E972877F3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041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60648"/>
            <a:ext cx="5969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1600" y="475615"/>
            <a:ext cx="2833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 smtClean="0"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TECNOLOGÍA</a:t>
            </a:r>
            <a:endParaRPr lang="es-CL" sz="2800" dirty="0">
              <a:solidFill>
                <a:srgbClr val="0070C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6" name="5 Imagen" descr="Acabar con la palabra original. tinta roja fotomural • fotomurales  filigrana, auténtico, garantía | myloview.es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1268760"/>
            <a:ext cx="2537519" cy="18633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Llamada ovalada"/>
          <p:cNvSpPr/>
          <p:nvPr/>
        </p:nvSpPr>
        <p:spPr>
          <a:xfrm>
            <a:off x="827584" y="1124744"/>
            <a:ext cx="3891499" cy="2376264"/>
          </a:xfrm>
          <a:prstGeom prst="wedgeEllipseCallout">
            <a:avLst>
              <a:gd name="adj1" fmla="val 107990"/>
              <a:gd name="adj2" fmla="val -350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!Hola¡ </a:t>
            </a:r>
          </a:p>
          <a:p>
            <a:pPr algn="ctr"/>
            <a:r>
              <a:rPr lang="es-CL" dirty="0" smtClean="0"/>
              <a:t>Hoy aprenderemos a construir un instrumento musical de percusión, llamado «Pandero» o «Pandereta»</a:t>
            </a:r>
            <a:endParaRPr lang="es-CL" dirty="0"/>
          </a:p>
        </p:txBody>
      </p:sp>
      <p:sp>
        <p:nvSpPr>
          <p:cNvPr id="7" name="6 CuadroTexto"/>
          <p:cNvSpPr txBox="1"/>
          <p:nvPr/>
        </p:nvSpPr>
        <p:spPr>
          <a:xfrm>
            <a:off x="179512" y="4300044"/>
            <a:ext cx="270009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es-CL" dirty="0" smtClean="0"/>
              <a:t>Hay varios tipos o modelos</a:t>
            </a:r>
            <a:endParaRPr lang="es-C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12" y="4101107"/>
            <a:ext cx="3570842" cy="2508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09444"/>
            <a:ext cx="2249487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439" y="4341048"/>
            <a:ext cx="2376264" cy="2158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4558754" y="566124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Y muchos más.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68593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32656"/>
            <a:ext cx="5969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187624" y="586245"/>
            <a:ext cx="4860177" cy="461665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s-CL" sz="2400" dirty="0" smtClean="0">
                <a:solidFill>
                  <a:srgbClr val="0070C0"/>
                </a:solidFill>
                <a:latin typeface="Arial Black" pitchFamily="34" charset="0"/>
              </a:rPr>
              <a:t>Materiales que necesitarás:</a:t>
            </a:r>
            <a:endParaRPr lang="es-CL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1"/>
            <a:ext cx="1296144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746" y="1628802"/>
            <a:ext cx="1524000" cy="16620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13592"/>
            <a:ext cx="1368152" cy="1743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28801"/>
            <a:ext cx="1692188" cy="17671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11560" y="3423508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1 martillo</a:t>
            </a:r>
            <a:endParaRPr lang="es-CL" dirty="0"/>
          </a:p>
        </p:txBody>
      </p:sp>
      <p:sp>
        <p:nvSpPr>
          <p:cNvPr id="7" name="6 CuadroTexto"/>
          <p:cNvSpPr txBox="1"/>
          <p:nvPr/>
        </p:nvSpPr>
        <p:spPr>
          <a:xfrm>
            <a:off x="2771799" y="3522787"/>
            <a:ext cx="925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4 clavos</a:t>
            </a:r>
            <a:endParaRPr lang="es-CL" dirty="0"/>
          </a:p>
        </p:txBody>
      </p:sp>
      <p:sp>
        <p:nvSpPr>
          <p:cNvPr id="8" name="7 CuadroTexto"/>
          <p:cNvSpPr txBox="1"/>
          <p:nvPr/>
        </p:nvSpPr>
        <p:spPr>
          <a:xfrm>
            <a:off x="4572000" y="3460358"/>
            <a:ext cx="978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16 tapas</a:t>
            </a:r>
            <a:endParaRPr lang="es-CL" dirty="0"/>
          </a:p>
        </p:txBody>
      </p:sp>
      <p:sp>
        <p:nvSpPr>
          <p:cNvPr id="9" name="8 CuadroTexto"/>
          <p:cNvSpPr txBox="1"/>
          <p:nvPr/>
        </p:nvSpPr>
        <p:spPr>
          <a:xfrm>
            <a:off x="6263329" y="3518837"/>
            <a:ext cx="2318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1 palo que mida 25 cm</a:t>
            </a:r>
            <a:endParaRPr lang="es-CL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4149080"/>
            <a:ext cx="4139601" cy="224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8891">
            <a:off x="5015013" y="5704109"/>
            <a:ext cx="1274215" cy="958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99890">
            <a:off x="1686957" y="4003764"/>
            <a:ext cx="1375903" cy="1035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81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60648"/>
            <a:ext cx="5969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11560" y="475615"/>
            <a:ext cx="3433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 smtClean="0"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¿Cómo lo harás?</a:t>
            </a:r>
            <a:endParaRPr lang="es-CL" sz="2800" dirty="0">
              <a:solidFill>
                <a:srgbClr val="0070C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99169" y="1532015"/>
            <a:ext cx="7115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1° Paso  Golpear con un martillo las tapas de bebida, hasta dejarlas planas.</a:t>
            </a:r>
            <a:endParaRPr lang="es-C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5328592" cy="33843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578" y="4041068"/>
            <a:ext cx="112236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052" y="2791705"/>
            <a:ext cx="129857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880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60648"/>
            <a:ext cx="5969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83568" y="445075"/>
            <a:ext cx="5866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2° Paso  Con un clavo hacerles un hoyito al centro de la tapa.</a:t>
            </a:r>
            <a:endParaRPr lang="es-C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33203"/>
            <a:ext cx="4752528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971600" y="3789040"/>
            <a:ext cx="7985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3° Paso  Unir con el martillo los clavos a las tapas (4 tapas en cada clavo), al palo ya </a:t>
            </a:r>
          </a:p>
          <a:p>
            <a:r>
              <a:rPr lang="es-CL" dirty="0"/>
              <a:t> </a:t>
            </a:r>
            <a:r>
              <a:rPr lang="es-CL" dirty="0" smtClean="0"/>
              <a:t>              cortado, con diferencias de 3 cm entre ellas, para que no se choquen.</a:t>
            </a:r>
            <a:endParaRPr lang="es-CL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42585"/>
            <a:ext cx="6480720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793" y="2204864"/>
            <a:ext cx="1123565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Llamada rectangular redondeada"/>
          <p:cNvSpPr/>
          <p:nvPr/>
        </p:nvSpPr>
        <p:spPr>
          <a:xfrm>
            <a:off x="6660232" y="1033203"/>
            <a:ext cx="1202432" cy="776197"/>
          </a:xfrm>
          <a:prstGeom prst="wedgeRoundRectCallout">
            <a:avLst>
              <a:gd name="adj1" fmla="val 55837"/>
              <a:gd name="adj2" fmla="val 1069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 smtClean="0"/>
              <a:t>No olvides pedir ayuda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2185371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76672"/>
            <a:ext cx="5969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51520" y="328232"/>
            <a:ext cx="6926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4° Paso  Pintar y decorar tu instrumento construido por ti y tu ayudante </a:t>
            </a:r>
          </a:p>
          <a:p>
            <a:r>
              <a:rPr lang="es-CL" dirty="0"/>
              <a:t> </a:t>
            </a:r>
            <a:r>
              <a:rPr lang="es-CL" dirty="0" smtClean="0"/>
              <a:t>               especial, que siempre te ayuda y por eso debes agradecerle.</a:t>
            </a:r>
            <a:endParaRPr lang="es-C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9036">
            <a:off x="422705" y="1451098"/>
            <a:ext cx="4572000" cy="3425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2816"/>
            <a:ext cx="381642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59632" y="4789996"/>
            <a:ext cx="6591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7030A0"/>
                </a:solidFill>
                <a:latin typeface="Eras Demi ITC" pitchFamily="34" charset="0"/>
              </a:rPr>
              <a:t>¡Listo! Ya tienes y puedes disfrutar de tu lindo instrumento </a:t>
            </a:r>
          </a:p>
          <a:p>
            <a:r>
              <a:rPr lang="es-CL" dirty="0">
                <a:solidFill>
                  <a:srgbClr val="7030A0"/>
                </a:solidFill>
                <a:latin typeface="Eras Demi ITC" pitchFamily="34" charset="0"/>
              </a:rPr>
              <a:t> </a:t>
            </a:r>
            <a:r>
              <a:rPr lang="es-CL" dirty="0" smtClean="0">
                <a:solidFill>
                  <a:srgbClr val="7030A0"/>
                </a:solidFill>
                <a:latin typeface="Eras Demi ITC" pitchFamily="34" charset="0"/>
              </a:rPr>
              <a:t>            de percusión, EL PANDERO.</a:t>
            </a:r>
            <a:endParaRPr lang="es-CL" dirty="0">
              <a:solidFill>
                <a:srgbClr val="7030A0"/>
              </a:solidFill>
              <a:latin typeface="Eras Demi ITC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826" y="5113162"/>
            <a:ext cx="3048000" cy="1550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55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172</Words>
  <Application>Microsoft Office PowerPoint</Application>
  <PresentationFormat>Presentación en pantalla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9</cp:revision>
  <dcterms:created xsi:type="dcterms:W3CDTF">2020-09-22T00:07:18Z</dcterms:created>
  <dcterms:modified xsi:type="dcterms:W3CDTF">2020-09-22T01:40:22Z</dcterms:modified>
</cp:coreProperties>
</file>