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6" r:id="rId4"/>
    <p:sldId id="258" r:id="rId5"/>
    <p:sldId id="260" r:id="rId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D5DB-E207-4252-A00E-C2B048AE8D7B}" type="datetimeFigureOut">
              <a:rPr lang="es-CL" smtClean="0"/>
              <a:t>14-10-2020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2426-E001-4E74-824D-E972877F3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8576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D5DB-E207-4252-A00E-C2B048AE8D7B}" type="datetimeFigureOut">
              <a:rPr lang="es-CL" smtClean="0"/>
              <a:t>14-10-2020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2426-E001-4E74-824D-E972877F3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7770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D5DB-E207-4252-A00E-C2B048AE8D7B}" type="datetimeFigureOut">
              <a:rPr lang="es-CL" smtClean="0"/>
              <a:t>14-10-2020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2426-E001-4E74-824D-E972877F3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332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D5DB-E207-4252-A00E-C2B048AE8D7B}" type="datetimeFigureOut">
              <a:rPr lang="es-CL" smtClean="0"/>
              <a:t>14-10-2020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2426-E001-4E74-824D-E972877F3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4345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D5DB-E207-4252-A00E-C2B048AE8D7B}" type="datetimeFigureOut">
              <a:rPr lang="es-CL" smtClean="0"/>
              <a:t>14-10-2020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2426-E001-4E74-824D-E972877F3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6802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D5DB-E207-4252-A00E-C2B048AE8D7B}" type="datetimeFigureOut">
              <a:rPr lang="es-CL" smtClean="0"/>
              <a:t>14-10-2020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2426-E001-4E74-824D-E972877F3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43184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D5DB-E207-4252-A00E-C2B048AE8D7B}" type="datetimeFigureOut">
              <a:rPr lang="es-CL" smtClean="0"/>
              <a:t>14-10-2020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2426-E001-4E74-824D-E972877F3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4821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D5DB-E207-4252-A00E-C2B048AE8D7B}" type="datetimeFigureOut">
              <a:rPr lang="es-CL" smtClean="0"/>
              <a:t>14-10-2020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2426-E001-4E74-824D-E972877F3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034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D5DB-E207-4252-A00E-C2B048AE8D7B}" type="datetimeFigureOut">
              <a:rPr lang="es-CL" smtClean="0"/>
              <a:t>14-10-2020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2426-E001-4E74-824D-E972877F3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2129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D5DB-E207-4252-A00E-C2B048AE8D7B}" type="datetimeFigureOut">
              <a:rPr lang="es-CL" smtClean="0"/>
              <a:t>14-10-2020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2426-E001-4E74-824D-E972877F3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934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D5DB-E207-4252-A00E-C2B048AE8D7B}" type="datetimeFigureOut">
              <a:rPr lang="es-CL" smtClean="0"/>
              <a:t>14-10-2020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2426-E001-4E74-824D-E972877F3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7413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7D5DB-E207-4252-A00E-C2B048AE8D7B}" type="datetimeFigureOut">
              <a:rPr lang="es-CL" smtClean="0"/>
              <a:t>14-10-2020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32426-E001-4E74-824D-E972877F3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041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60648"/>
            <a:ext cx="5969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71600" y="475615"/>
            <a:ext cx="2833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 smtClean="0"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TECNOLOGÍA</a:t>
            </a:r>
            <a:endParaRPr lang="es-CL" sz="2800" dirty="0">
              <a:solidFill>
                <a:srgbClr val="0070C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5" name="4 Llamada ovalada"/>
          <p:cNvSpPr/>
          <p:nvPr/>
        </p:nvSpPr>
        <p:spPr>
          <a:xfrm>
            <a:off x="827584" y="1124744"/>
            <a:ext cx="3891499" cy="1656184"/>
          </a:xfrm>
          <a:prstGeom prst="wedgeEllipseCallout">
            <a:avLst>
              <a:gd name="adj1" fmla="val 74168"/>
              <a:gd name="adj2" fmla="val -150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!Hola¡ </a:t>
            </a:r>
          </a:p>
          <a:p>
            <a:pPr algn="ctr"/>
            <a:r>
              <a:rPr lang="es-CL" sz="2400" dirty="0" smtClean="0"/>
              <a:t>Hoy aprenderemos </a:t>
            </a:r>
            <a:r>
              <a:rPr lang="es-CL" sz="2400" dirty="0" smtClean="0"/>
              <a:t>sobre los  “</a:t>
            </a:r>
            <a:r>
              <a:rPr lang="es-CL" sz="2400" dirty="0" err="1" smtClean="0"/>
              <a:t>tangramas</a:t>
            </a:r>
            <a:r>
              <a:rPr lang="es-CL" sz="2400" dirty="0" smtClean="0"/>
              <a:t>”</a:t>
            </a:r>
            <a:endParaRPr lang="es-CL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187" y="1028714"/>
            <a:ext cx="4669941" cy="571611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25" y="2996952"/>
            <a:ext cx="7143750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68593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332656"/>
            <a:ext cx="5969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77687" y="619670"/>
            <a:ext cx="8652882" cy="156966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just"/>
            <a:r>
              <a:rPr lang="es-CL" sz="2400" dirty="0" smtClean="0">
                <a:solidFill>
                  <a:srgbClr val="0070C0"/>
                </a:solidFill>
                <a:latin typeface="Arial Black" pitchFamily="34" charset="0"/>
              </a:rPr>
              <a:t>Para saber qué es un “</a:t>
            </a:r>
            <a:r>
              <a:rPr lang="es-CL" sz="2400" dirty="0" err="1" smtClean="0">
                <a:solidFill>
                  <a:srgbClr val="0070C0"/>
                </a:solidFill>
                <a:latin typeface="Arial Black" pitchFamily="34" charset="0"/>
              </a:rPr>
              <a:t>Tangrama</a:t>
            </a:r>
            <a:r>
              <a:rPr lang="es-CL" sz="2400" dirty="0" smtClean="0">
                <a:solidFill>
                  <a:srgbClr val="0070C0"/>
                </a:solidFill>
                <a:latin typeface="Arial Black" pitchFamily="34" charset="0"/>
              </a:rPr>
              <a:t>” </a:t>
            </a:r>
          </a:p>
          <a:p>
            <a:pPr algn="just"/>
            <a:r>
              <a:rPr lang="es-CL" sz="2400" dirty="0" smtClean="0">
                <a:solidFill>
                  <a:srgbClr val="0070C0"/>
                </a:solidFill>
                <a:latin typeface="Arial Black" pitchFamily="34" charset="0"/>
              </a:rPr>
              <a:t>Veremos un lindo cuento, entrando en el siguiente</a:t>
            </a:r>
          </a:p>
          <a:p>
            <a:pPr algn="just"/>
            <a:r>
              <a:rPr lang="es-CL" sz="2400" dirty="0" smtClean="0">
                <a:solidFill>
                  <a:srgbClr val="0070C0"/>
                </a:solidFill>
                <a:latin typeface="Arial Black" pitchFamily="34" charset="0"/>
              </a:rPr>
              <a:t>link. Presta mucha </a:t>
            </a:r>
            <a:r>
              <a:rPr lang="es-CL" sz="2400" dirty="0" smtClean="0">
                <a:solidFill>
                  <a:srgbClr val="0070C0"/>
                </a:solidFill>
                <a:latin typeface="Arial Black" pitchFamily="34" charset="0"/>
              </a:rPr>
              <a:t>Atención, para que puedas </a:t>
            </a:r>
          </a:p>
          <a:p>
            <a:pPr algn="just"/>
            <a:r>
              <a:rPr lang="es-CL" sz="2400" dirty="0" smtClean="0">
                <a:solidFill>
                  <a:srgbClr val="0070C0"/>
                </a:solidFill>
                <a:latin typeface="Arial Black" pitchFamily="34" charset="0"/>
              </a:rPr>
              <a:t>aprender de este mágico Juego.</a:t>
            </a:r>
            <a:endParaRPr lang="es-CL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960518" y="285112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2000" dirty="0"/>
              <a:t>https://www.youtube.com/watch?v=2ohqNSoJxjU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559012"/>
            <a:ext cx="6276528" cy="367606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3" y="3861049"/>
            <a:ext cx="1956645" cy="250202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971" y="3861049"/>
            <a:ext cx="1905000" cy="225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1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60648"/>
            <a:ext cx="5969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23528" y="331228"/>
            <a:ext cx="875034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 smtClean="0"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Recuerda siempre que un </a:t>
            </a:r>
            <a:r>
              <a:rPr lang="es-CL" sz="2800" dirty="0" err="1" smtClean="0"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tangrama</a:t>
            </a:r>
            <a:endParaRPr lang="es-CL" sz="2800" dirty="0" smtClean="0">
              <a:solidFill>
                <a:srgbClr val="0070C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  <a:p>
            <a:r>
              <a:rPr lang="es-CL" sz="2800" dirty="0" smtClean="0"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Es un rompecabezas chino que está </a:t>
            </a:r>
          </a:p>
          <a:p>
            <a:r>
              <a:rPr lang="es-CL" sz="2800" dirty="0" smtClean="0"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Compuesto por 7 piezas: </a:t>
            </a:r>
            <a:r>
              <a:rPr lang="es-CL" sz="2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Un paralelogramo</a:t>
            </a:r>
            <a:r>
              <a:rPr lang="es-CL" sz="2800" dirty="0" smtClean="0"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,</a:t>
            </a:r>
          </a:p>
          <a:p>
            <a:r>
              <a:rPr lang="es-CL" sz="2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Un cuadrado </a:t>
            </a:r>
            <a:r>
              <a:rPr lang="es-CL" sz="2800" dirty="0" smtClean="0"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y 5 </a:t>
            </a:r>
            <a:r>
              <a:rPr lang="es-CL" sz="2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rectángulos.</a:t>
            </a:r>
            <a:r>
              <a:rPr lang="es-CL" sz="2800" dirty="0" smtClean="0"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</a:p>
          <a:p>
            <a:r>
              <a:rPr lang="es-CL" sz="2800" dirty="0" smtClean="0"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El objetivo de este juego es crear figuras</a:t>
            </a:r>
          </a:p>
          <a:p>
            <a:r>
              <a:rPr lang="es-CL" sz="2800" dirty="0" smtClean="0"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Utilizando las 7 piezas, las cuales deben</a:t>
            </a:r>
          </a:p>
          <a:p>
            <a:r>
              <a:rPr lang="es-CL" sz="2800" dirty="0" smtClean="0"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Tocarse pero no superponerse.</a:t>
            </a:r>
            <a:endParaRPr lang="es-CL" sz="2800" dirty="0">
              <a:solidFill>
                <a:srgbClr val="0070C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365104"/>
            <a:ext cx="3124200" cy="21431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5189" y="4323886"/>
            <a:ext cx="2342995" cy="21431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1245" y="4293096"/>
            <a:ext cx="2397100" cy="211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80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60648"/>
            <a:ext cx="5969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82352" y="729489"/>
            <a:ext cx="8956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ACTIVIDAD: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 En tu cuaderno dibuja, usando la regla,  1 paralelogramo,</a:t>
            </a:r>
          </a:p>
          <a:p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 1 cuadrado, y 5 triángulos. Fíjate en los ejemplos, y en la explicación de la profesora. 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os 3"/>
          <p:cNvSpPr/>
          <p:nvPr/>
        </p:nvSpPr>
        <p:spPr>
          <a:xfrm>
            <a:off x="766234" y="2754400"/>
            <a:ext cx="1501510" cy="1826728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CuadroTexto 7"/>
          <p:cNvSpPr txBox="1"/>
          <p:nvPr/>
        </p:nvSpPr>
        <p:spPr>
          <a:xfrm>
            <a:off x="1403454" y="21955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9" name="Rectángulo 8"/>
          <p:cNvSpPr/>
          <p:nvPr/>
        </p:nvSpPr>
        <p:spPr>
          <a:xfrm>
            <a:off x="3059832" y="2852936"/>
            <a:ext cx="1944216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Triángulo isósceles 9"/>
          <p:cNvSpPr/>
          <p:nvPr/>
        </p:nvSpPr>
        <p:spPr>
          <a:xfrm>
            <a:off x="5796136" y="2754400"/>
            <a:ext cx="2232248" cy="153869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Llamada ovalada 10"/>
          <p:cNvSpPr/>
          <p:nvPr/>
        </p:nvSpPr>
        <p:spPr>
          <a:xfrm>
            <a:off x="539552" y="5400880"/>
            <a:ext cx="1584176" cy="1089040"/>
          </a:xfrm>
          <a:prstGeom prst="wedgeEllipseCallout">
            <a:avLst>
              <a:gd name="adj1" fmla="val -1136"/>
              <a:gd name="adj2" fmla="val -11389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rgbClr val="7030A0"/>
                </a:solidFill>
              </a:rPr>
              <a:t>¿Cómo me llamo?</a:t>
            </a:r>
            <a:endParaRPr lang="es-CL" dirty="0">
              <a:solidFill>
                <a:srgbClr val="7030A0"/>
              </a:solidFill>
            </a:endParaRPr>
          </a:p>
        </p:txBody>
      </p:sp>
      <p:sp>
        <p:nvSpPr>
          <p:cNvPr id="12" name="Llamada ovalada 11"/>
          <p:cNvSpPr/>
          <p:nvPr/>
        </p:nvSpPr>
        <p:spPr>
          <a:xfrm>
            <a:off x="3275856" y="5400880"/>
            <a:ext cx="1584176" cy="1098518"/>
          </a:xfrm>
          <a:prstGeom prst="wedgeEllipseCallout">
            <a:avLst>
              <a:gd name="adj1" fmla="val -3057"/>
              <a:gd name="adj2" fmla="val -13189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Llamada ovalada 12"/>
          <p:cNvSpPr/>
          <p:nvPr/>
        </p:nvSpPr>
        <p:spPr>
          <a:xfrm>
            <a:off x="6372200" y="5229201"/>
            <a:ext cx="1656184" cy="1008111"/>
          </a:xfrm>
          <a:prstGeom prst="wedgeEllipseCallout">
            <a:avLst>
              <a:gd name="adj1" fmla="val -4166"/>
              <a:gd name="adj2" fmla="val -10578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ángulo 13"/>
          <p:cNvSpPr/>
          <p:nvPr/>
        </p:nvSpPr>
        <p:spPr>
          <a:xfrm>
            <a:off x="3563888" y="5576068"/>
            <a:ext cx="10081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¿Cómo me llamo?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6604049" y="5402330"/>
            <a:ext cx="1192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¿Cómo me llamo?</a:t>
            </a:r>
          </a:p>
        </p:txBody>
      </p:sp>
    </p:spTree>
    <p:extLst>
      <p:ext uri="{BB962C8B-B14F-4D97-AF65-F5344CB8AC3E}">
        <p14:creationId xmlns:p14="http://schemas.microsoft.com/office/powerpoint/2010/main" val="2185371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67544" y="332656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>
                <a:latin typeface="Arial" panose="020B0604020202020204" pitchFamily="34" charset="0"/>
                <a:cs typeface="Arial" panose="020B0604020202020204" pitchFamily="34" charset="0"/>
              </a:rPr>
              <a:t>Cierre de la clase</a:t>
            </a:r>
            <a:endParaRPr lang="es-C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780928"/>
            <a:ext cx="4876800" cy="352273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83568" y="1052736"/>
            <a:ext cx="43800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Responde las siguientes preguntas:</a:t>
            </a:r>
          </a:p>
          <a:p>
            <a:r>
              <a:rPr lang="es-CL" dirty="0" smtClean="0"/>
              <a:t>1.- ¿Qué podemos hacer con un </a:t>
            </a:r>
            <a:r>
              <a:rPr lang="es-CL" dirty="0" err="1" smtClean="0"/>
              <a:t>tangrama</a:t>
            </a:r>
            <a:r>
              <a:rPr lang="es-CL" dirty="0" smtClean="0"/>
              <a:t>?</a:t>
            </a:r>
          </a:p>
          <a:p>
            <a:r>
              <a:rPr lang="es-CL" dirty="0" smtClean="0"/>
              <a:t>2.- ¿Cuántas piezas componen un </a:t>
            </a:r>
            <a:r>
              <a:rPr lang="es-CL" dirty="0" err="1" smtClean="0"/>
              <a:t>tangrama</a:t>
            </a:r>
            <a:r>
              <a:rPr lang="es-CL" dirty="0" smtClean="0"/>
              <a:t>?</a:t>
            </a:r>
          </a:p>
          <a:p>
            <a:r>
              <a:rPr lang="es-CL" dirty="0" smtClean="0"/>
              <a:t>3.- ¿Qué es un </a:t>
            </a:r>
            <a:r>
              <a:rPr lang="es-CL" dirty="0" err="1" smtClean="0"/>
              <a:t>tangrama</a:t>
            </a:r>
            <a:r>
              <a:rPr lang="es-CL" dirty="0" smtClean="0"/>
              <a:t>?</a:t>
            </a:r>
          </a:p>
          <a:p>
            <a:r>
              <a:rPr lang="es-CL" dirty="0" smtClean="0"/>
              <a:t>5.- ¿Qué figuras geométricas tiene?</a:t>
            </a:r>
            <a:endParaRPr lang="es-CL" dirty="0"/>
          </a:p>
        </p:txBody>
      </p:sp>
      <p:sp>
        <p:nvSpPr>
          <p:cNvPr id="10" name="Llamada de nube 9"/>
          <p:cNvSpPr/>
          <p:nvPr/>
        </p:nvSpPr>
        <p:spPr>
          <a:xfrm>
            <a:off x="6444208" y="1628800"/>
            <a:ext cx="2160240" cy="1944216"/>
          </a:xfrm>
          <a:prstGeom prst="cloudCallout">
            <a:avLst>
              <a:gd name="adj1" fmla="val -93138"/>
              <a:gd name="adj2" fmla="val 278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¿Será muy difícil?</a:t>
            </a:r>
            <a:endParaRPr lang="es-CL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3861048"/>
            <a:ext cx="2665173" cy="279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862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191</Words>
  <Application>Microsoft Office PowerPoint</Application>
  <PresentationFormat>Presentación en pantalla (4:3)</PresentationFormat>
  <Paragraphs>27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Arial Black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HP</cp:lastModifiedBy>
  <cp:revision>17</cp:revision>
  <dcterms:created xsi:type="dcterms:W3CDTF">2020-09-22T00:07:18Z</dcterms:created>
  <dcterms:modified xsi:type="dcterms:W3CDTF">2020-10-15T00:29:18Z</dcterms:modified>
</cp:coreProperties>
</file>