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72" r:id="rId3"/>
    <p:sldId id="268" r:id="rId4"/>
    <p:sldId id="273" r:id="rId5"/>
    <p:sldId id="270" r:id="rId6"/>
    <p:sldId id="274" r:id="rId7"/>
    <p:sldId id="271" r:id="rId8"/>
    <p:sldId id="267" r:id="rId9"/>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L"/>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L"/>
          </a:p>
        </p:txBody>
      </p:sp>
      <p:sp>
        <p:nvSpPr>
          <p:cNvPr id="4" name="Marcador de fecha 3"/>
          <p:cNvSpPr>
            <a:spLocks noGrp="1"/>
          </p:cNvSpPr>
          <p:nvPr>
            <p:ph type="dt" sz="half" idx="10"/>
          </p:nvPr>
        </p:nvSpPr>
        <p:spPr/>
        <p:txBody>
          <a:bodyPr/>
          <a:lstStyle/>
          <a:p>
            <a:fld id="{BF947AD0-E6CC-40CF-B22B-E02A12BBAFFF}" type="datetimeFigureOut">
              <a:rPr lang="es-CL" smtClean="0"/>
              <a:t>05-05-2020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4159259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BF947AD0-E6CC-40CF-B22B-E02A12BBAFFF}" type="datetimeFigureOut">
              <a:rPr lang="es-CL" smtClean="0"/>
              <a:t>05-05-2020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1403529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L"/>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BF947AD0-E6CC-40CF-B22B-E02A12BBAFFF}" type="datetimeFigureOut">
              <a:rPr lang="es-CL" smtClean="0"/>
              <a:t>05-05-2020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2307725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BF947AD0-E6CC-40CF-B22B-E02A12BBAFFF}" type="datetimeFigureOut">
              <a:rPr lang="es-CL" smtClean="0"/>
              <a:t>05-05-2020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164049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BF947AD0-E6CC-40CF-B22B-E02A12BBAFFF}" type="datetimeFigureOut">
              <a:rPr lang="es-CL" smtClean="0"/>
              <a:t>05-05-2020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2430641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Marcador de fecha 4"/>
          <p:cNvSpPr>
            <a:spLocks noGrp="1"/>
          </p:cNvSpPr>
          <p:nvPr>
            <p:ph type="dt" sz="half" idx="10"/>
          </p:nvPr>
        </p:nvSpPr>
        <p:spPr/>
        <p:txBody>
          <a:bodyPr/>
          <a:lstStyle/>
          <a:p>
            <a:fld id="{BF947AD0-E6CC-40CF-B22B-E02A12BBAFFF}" type="datetimeFigureOut">
              <a:rPr lang="es-CL" smtClean="0"/>
              <a:t>05-05-2020</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3496956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Marcador de fecha 6"/>
          <p:cNvSpPr>
            <a:spLocks noGrp="1"/>
          </p:cNvSpPr>
          <p:nvPr>
            <p:ph type="dt" sz="half" idx="10"/>
          </p:nvPr>
        </p:nvSpPr>
        <p:spPr/>
        <p:txBody>
          <a:bodyPr/>
          <a:lstStyle/>
          <a:p>
            <a:fld id="{BF947AD0-E6CC-40CF-B22B-E02A12BBAFFF}" type="datetimeFigureOut">
              <a:rPr lang="es-CL" smtClean="0"/>
              <a:t>05-05-2020</a:t>
            </a:fld>
            <a:endParaRPr lang="es-CL"/>
          </a:p>
        </p:txBody>
      </p:sp>
      <p:sp>
        <p:nvSpPr>
          <p:cNvPr id="8" name="Marcador de pie de página 7"/>
          <p:cNvSpPr>
            <a:spLocks noGrp="1"/>
          </p:cNvSpPr>
          <p:nvPr>
            <p:ph type="ftr" sz="quarter" idx="11"/>
          </p:nvPr>
        </p:nvSpPr>
        <p:spPr/>
        <p:txBody>
          <a:bodyPr/>
          <a:lstStyle/>
          <a:p>
            <a:endParaRPr lang="es-CL"/>
          </a:p>
        </p:txBody>
      </p:sp>
      <p:sp>
        <p:nvSpPr>
          <p:cNvPr id="9" name="Marcador de número de diapositiva 8"/>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4028279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fecha 2"/>
          <p:cNvSpPr>
            <a:spLocks noGrp="1"/>
          </p:cNvSpPr>
          <p:nvPr>
            <p:ph type="dt" sz="half" idx="10"/>
          </p:nvPr>
        </p:nvSpPr>
        <p:spPr/>
        <p:txBody>
          <a:bodyPr/>
          <a:lstStyle/>
          <a:p>
            <a:fld id="{BF947AD0-E6CC-40CF-B22B-E02A12BBAFFF}" type="datetimeFigureOut">
              <a:rPr lang="es-CL" smtClean="0"/>
              <a:t>05-05-2020</a:t>
            </a:fld>
            <a:endParaRPr lang="es-CL"/>
          </a:p>
        </p:txBody>
      </p:sp>
      <p:sp>
        <p:nvSpPr>
          <p:cNvPr id="4" name="Marcador de pie de página 3"/>
          <p:cNvSpPr>
            <a:spLocks noGrp="1"/>
          </p:cNvSpPr>
          <p:nvPr>
            <p:ph type="ftr" sz="quarter" idx="11"/>
          </p:nvPr>
        </p:nvSpPr>
        <p:spPr/>
        <p:txBody>
          <a:bodyPr/>
          <a:lstStyle/>
          <a:p>
            <a:endParaRPr lang="es-CL"/>
          </a:p>
        </p:txBody>
      </p:sp>
      <p:sp>
        <p:nvSpPr>
          <p:cNvPr id="5" name="Marcador de número de diapositiva 4"/>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1241141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BF947AD0-E6CC-40CF-B22B-E02A12BBAFFF}" type="datetimeFigureOut">
              <a:rPr lang="es-CL" smtClean="0"/>
              <a:t>05-05-2020</a:t>
            </a:fld>
            <a:endParaRPr lang="es-CL"/>
          </a:p>
        </p:txBody>
      </p:sp>
      <p:sp>
        <p:nvSpPr>
          <p:cNvPr id="3" name="Marcador de pie de página 2"/>
          <p:cNvSpPr>
            <a:spLocks noGrp="1"/>
          </p:cNvSpPr>
          <p:nvPr>
            <p:ph type="ftr" sz="quarter" idx="11"/>
          </p:nvPr>
        </p:nvSpPr>
        <p:spPr/>
        <p:txBody>
          <a:bodyPr/>
          <a:lstStyle/>
          <a:p>
            <a:endParaRPr lang="es-CL"/>
          </a:p>
        </p:txBody>
      </p:sp>
      <p:sp>
        <p:nvSpPr>
          <p:cNvPr id="4" name="Marcador de número de diapositiva 3"/>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2618326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L"/>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BF947AD0-E6CC-40CF-B22B-E02A12BBAFFF}" type="datetimeFigureOut">
              <a:rPr lang="es-CL" smtClean="0"/>
              <a:t>05-05-2020</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1593560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L"/>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BF947AD0-E6CC-40CF-B22B-E02A12BBAFFF}" type="datetimeFigureOut">
              <a:rPr lang="es-CL" smtClean="0"/>
              <a:t>05-05-2020</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1792972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947AD0-E6CC-40CF-B22B-E02A12BBAFFF}" type="datetimeFigureOut">
              <a:rPr lang="es-CL" smtClean="0"/>
              <a:t>05-05-2020</a:t>
            </a:fld>
            <a:endParaRPr lang="es-CL"/>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88710F-A1C2-45AB-A9C2-E741809E4962}" type="slidenum">
              <a:rPr lang="es-CL" smtClean="0"/>
              <a:t>‹Nº›</a:t>
            </a:fld>
            <a:endParaRPr lang="es-CL"/>
          </a:p>
        </p:txBody>
      </p:sp>
    </p:spTree>
    <p:extLst>
      <p:ext uri="{BB962C8B-B14F-4D97-AF65-F5344CB8AC3E}">
        <p14:creationId xmlns:p14="http://schemas.microsoft.com/office/powerpoint/2010/main" val="2277936854"/>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youtube.com/watch?v=KO0LEWWrDyI&amp;t=258s" TargetMode="Externa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41140" y="513300"/>
            <a:ext cx="9966960" cy="3103952"/>
          </a:xfrm>
        </p:spPr>
        <p:txBody>
          <a:bodyPr>
            <a:normAutofit fontScale="90000"/>
          </a:bodyPr>
          <a:lstStyle/>
          <a:p>
            <a:r>
              <a:rPr lang="es-CL" dirty="0" smtClean="0"/>
              <a:t>Material de Apoyo para </a:t>
            </a:r>
            <a:r>
              <a:rPr lang="es-CL" smtClean="0"/>
              <a:t>guía n°6 </a:t>
            </a:r>
            <a:r>
              <a:rPr lang="es-CL" dirty="0" smtClean="0"/>
              <a:t>en 2° Básicos. </a:t>
            </a:r>
            <a:br>
              <a:rPr lang="es-CL" dirty="0" smtClean="0"/>
            </a:br>
            <a:r>
              <a:rPr lang="es-CL" dirty="0" smtClean="0"/>
              <a:t>Tema: “Habilidades y capacidades motrices básicas”. </a:t>
            </a:r>
            <a:endParaRPr lang="es-CL" dirty="0"/>
          </a:p>
        </p:txBody>
      </p:sp>
      <p:sp>
        <p:nvSpPr>
          <p:cNvPr id="3" name="Subtítulo 2"/>
          <p:cNvSpPr>
            <a:spLocks noGrp="1"/>
          </p:cNvSpPr>
          <p:nvPr>
            <p:ph type="subTitle" idx="1"/>
          </p:nvPr>
        </p:nvSpPr>
        <p:spPr>
          <a:xfrm>
            <a:off x="368489" y="4002836"/>
            <a:ext cx="5449968" cy="2346158"/>
          </a:xfrm>
        </p:spPr>
        <p:txBody>
          <a:bodyPr>
            <a:normAutofit/>
          </a:bodyPr>
          <a:lstStyle/>
          <a:p>
            <a:pPr algn="just"/>
            <a:endParaRPr lang="es-MX" sz="3200" dirty="0" smtClean="0"/>
          </a:p>
          <a:p>
            <a:pPr algn="just"/>
            <a:endParaRPr lang="es-MX" sz="3200" dirty="0"/>
          </a:p>
          <a:p>
            <a:pPr algn="just"/>
            <a:r>
              <a:rPr lang="es-MX" sz="3200" dirty="0" smtClean="0"/>
              <a:t>Profesor: Diego Chávez.</a:t>
            </a:r>
          </a:p>
          <a:p>
            <a:pPr algn="just"/>
            <a:r>
              <a:rPr lang="es-MX" sz="3200" dirty="0" smtClean="0"/>
              <a:t>Asignatura: Ed. Física y Salud.</a:t>
            </a:r>
          </a:p>
        </p:txBody>
      </p:sp>
      <p:pic>
        <p:nvPicPr>
          <p:cNvPr id="5" name="Picture 2" descr="C:\Users\Usuario\Desktop\insignia colegio azulita.png"/>
          <p:cNvPicPr/>
          <p:nvPr/>
        </p:nvPicPr>
        <p:blipFill>
          <a:blip r:embed="rId2">
            <a:extLst>
              <a:ext uri="{28A0092B-C50C-407E-A947-70E740481C1C}">
                <a14:useLocalDpi xmlns:a14="http://schemas.microsoft.com/office/drawing/2010/main" val="0"/>
              </a:ext>
            </a:extLst>
          </a:blip>
          <a:srcRect/>
          <a:stretch>
            <a:fillRect/>
          </a:stretch>
        </p:blipFill>
        <p:spPr bwMode="auto">
          <a:xfrm>
            <a:off x="10728160" y="160610"/>
            <a:ext cx="1125622" cy="1460978"/>
          </a:xfrm>
          <a:prstGeom prst="rect">
            <a:avLst/>
          </a:prstGeom>
          <a:noFill/>
          <a:ln>
            <a:noFill/>
          </a:ln>
          <a:extLst/>
        </p:spPr>
      </p:pic>
      <p:pic>
        <p:nvPicPr>
          <p:cNvPr id="1026" name="Picture 2" descr="Bote y golpeo: HABILIDADES BÁSICAS Y MOTRIC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64838" y="3458625"/>
            <a:ext cx="3163322" cy="31633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72903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199" y="0"/>
            <a:ext cx="10515600" cy="1325563"/>
          </a:xfrm>
        </p:spPr>
        <p:txBody>
          <a:bodyPr/>
          <a:lstStyle/>
          <a:p>
            <a:r>
              <a:rPr lang="es-CL" dirty="0" smtClean="0"/>
              <a:t>Recordar: </a:t>
            </a:r>
            <a:br>
              <a:rPr lang="es-CL" dirty="0" smtClean="0"/>
            </a:br>
            <a:r>
              <a:rPr lang="es-CL" dirty="0" smtClean="0"/>
              <a:t>Las Habilidades Motrices Básicas. </a:t>
            </a:r>
            <a:endParaRPr lang="es-CL" dirty="0"/>
          </a:p>
        </p:txBody>
      </p:sp>
      <p:sp>
        <p:nvSpPr>
          <p:cNvPr id="3" name="Marcador de contenido 2"/>
          <p:cNvSpPr>
            <a:spLocks noGrp="1"/>
          </p:cNvSpPr>
          <p:nvPr>
            <p:ph idx="1"/>
          </p:nvPr>
        </p:nvSpPr>
        <p:spPr>
          <a:xfrm>
            <a:off x="0" y="1325563"/>
            <a:ext cx="12191999" cy="5532437"/>
          </a:xfrm>
        </p:spPr>
        <p:txBody>
          <a:bodyPr>
            <a:normAutofit fontScale="92500" lnSpcReduction="20000"/>
          </a:bodyPr>
          <a:lstStyle/>
          <a:p>
            <a:pPr marL="0" indent="0">
              <a:buNone/>
            </a:pPr>
            <a:r>
              <a:rPr lang="es-MX" dirty="0" smtClean="0"/>
              <a:t>Respuesta: </a:t>
            </a:r>
            <a:endParaRPr lang="es-MX" dirty="0"/>
          </a:p>
          <a:p>
            <a:pPr marL="0" indent="0">
              <a:buNone/>
            </a:pPr>
            <a:r>
              <a:rPr lang="es-MX" dirty="0" smtClean="0"/>
              <a:t>Es la </a:t>
            </a:r>
            <a:r>
              <a:rPr lang="es-MX" b="1" u="sng" dirty="0" smtClean="0"/>
              <a:t>capacidad*</a:t>
            </a:r>
            <a:r>
              <a:rPr lang="es-MX" dirty="0" smtClean="0"/>
              <a:t> que tiene el ser humano en desarrollar distintos tipos de acciones motrices. Estas habilidades se adquieren mediante la madures corporal y también con la práctica. </a:t>
            </a:r>
          </a:p>
          <a:p>
            <a:pPr marL="0" indent="0">
              <a:buNone/>
            </a:pPr>
            <a:r>
              <a:rPr lang="es-MX" u="sng" dirty="0" smtClean="0"/>
              <a:t>Existen tres tipos de H.M.B: </a:t>
            </a:r>
          </a:p>
          <a:p>
            <a:pPr marL="0" indent="0">
              <a:buNone/>
            </a:pPr>
            <a:r>
              <a:rPr lang="es-MX" dirty="0" smtClean="0"/>
              <a:t>1) Locomotrices o </a:t>
            </a:r>
            <a:r>
              <a:rPr lang="es-MX" b="1" u="sng" dirty="0" smtClean="0"/>
              <a:t>no locomotrices**: </a:t>
            </a:r>
          </a:p>
          <a:p>
            <a:pPr marL="0" indent="0">
              <a:buNone/>
            </a:pPr>
            <a:r>
              <a:rPr lang="es-MX" dirty="0" smtClean="0"/>
              <a:t>2) Manipulativas o manipulación:</a:t>
            </a:r>
          </a:p>
          <a:p>
            <a:pPr marL="0" indent="0">
              <a:buNone/>
            </a:pPr>
            <a:r>
              <a:rPr lang="es-MX" dirty="0" smtClean="0"/>
              <a:t>3) Estabilidad o equilibrio:</a:t>
            </a:r>
            <a:endParaRPr lang="es-MX" dirty="0"/>
          </a:p>
          <a:p>
            <a:pPr marL="0" indent="0">
              <a:buNone/>
            </a:pPr>
            <a:r>
              <a:rPr lang="es-MX" b="1" dirty="0" smtClean="0"/>
              <a:t>* ¿Qué es la capacidad? </a:t>
            </a:r>
          </a:p>
          <a:p>
            <a:pPr marL="0" indent="0">
              <a:buNone/>
            </a:pPr>
            <a:r>
              <a:rPr lang="es-MX" b="1" dirty="0" smtClean="0"/>
              <a:t>Respuesta: </a:t>
            </a:r>
            <a:r>
              <a:rPr lang="es-MX" dirty="0" smtClean="0"/>
              <a:t>La capacidad es la posibilidad que tiene la persona de realizar una acción motriz (movimiento), es el potencial de reunir las cualidades propias en hacer algo. </a:t>
            </a:r>
          </a:p>
          <a:p>
            <a:pPr marL="0" indent="0">
              <a:buNone/>
            </a:pPr>
            <a:r>
              <a:rPr lang="es-MX" b="1" dirty="0" smtClean="0"/>
              <a:t>**¿Qué son las Habilidades no locomotrices?</a:t>
            </a:r>
          </a:p>
          <a:p>
            <a:pPr marL="0" indent="0">
              <a:buNone/>
            </a:pPr>
            <a:r>
              <a:rPr lang="es-MX" b="1" dirty="0" smtClean="0"/>
              <a:t>Respuesta: </a:t>
            </a:r>
            <a:r>
              <a:rPr lang="es-MX" dirty="0" smtClean="0"/>
              <a:t>Este también es un tipo de movimiento, pero en el lugar, no es un desplazamiento de un lugar hacia otro. Se utilizan los movimientos en el lugar, en giros, saltos entre otros. </a:t>
            </a:r>
            <a:endParaRPr lang="es-MX" dirty="0"/>
          </a:p>
        </p:txBody>
      </p:sp>
    </p:spTree>
    <p:extLst>
      <p:ext uri="{BB962C8B-B14F-4D97-AF65-F5344CB8AC3E}">
        <p14:creationId xmlns:p14="http://schemas.microsoft.com/office/powerpoint/2010/main" val="31441306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83609" y="0"/>
            <a:ext cx="10515600" cy="1325563"/>
          </a:xfrm>
        </p:spPr>
        <p:txBody>
          <a:bodyPr/>
          <a:lstStyle/>
          <a:p>
            <a:pPr algn="ctr"/>
            <a:r>
              <a:rPr lang="es-MX" dirty="0" smtClean="0"/>
              <a:t>1 .Actividad: “El juego del Cuaderno”.  </a:t>
            </a:r>
            <a:endParaRPr lang="es-CL" dirty="0"/>
          </a:p>
        </p:txBody>
      </p:sp>
      <p:sp>
        <p:nvSpPr>
          <p:cNvPr id="3" name="Marcador de contenido 2"/>
          <p:cNvSpPr>
            <a:spLocks noGrp="1"/>
          </p:cNvSpPr>
          <p:nvPr>
            <p:ph idx="1"/>
          </p:nvPr>
        </p:nvSpPr>
        <p:spPr>
          <a:xfrm>
            <a:off x="177421" y="1325562"/>
            <a:ext cx="12014579" cy="5430079"/>
          </a:xfrm>
        </p:spPr>
        <p:txBody>
          <a:bodyPr>
            <a:normAutofit lnSpcReduction="10000"/>
          </a:bodyPr>
          <a:lstStyle/>
          <a:p>
            <a:pPr marL="0" indent="0">
              <a:buNone/>
            </a:pPr>
            <a:r>
              <a:rPr lang="es-MX" sz="2600" i="1" dirty="0" smtClean="0"/>
              <a:t>Se sugiere ver el video por si tiene dudas con la explicación. </a:t>
            </a:r>
          </a:p>
          <a:p>
            <a:pPr marL="0" indent="0">
              <a:buNone/>
            </a:pPr>
            <a:r>
              <a:rPr lang="es-MX" sz="2600" i="1" dirty="0" smtClean="0"/>
              <a:t>IMPORTANTE</a:t>
            </a:r>
            <a:r>
              <a:rPr lang="es-MX" sz="2600" i="1" dirty="0"/>
              <a:t>: las actividades practicas deben estar acompañadas por un adulto que oriente y supervise al niño o niña, en lo posible y  evitar  accidentes.</a:t>
            </a:r>
          </a:p>
          <a:p>
            <a:r>
              <a:rPr lang="es-CL" b="1" dirty="0" smtClean="0"/>
              <a:t>Materiales: </a:t>
            </a:r>
            <a:r>
              <a:rPr lang="es-CL" dirty="0" smtClean="0"/>
              <a:t>Cuaderno, tijeras, 2 lápices de colores, cinta adhesiva. </a:t>
            </a:r>
          </a:p>
          <a:p>
            <a:r>
              <a:rPr lang="es-CL" b="1" dirty="0" smtClean="0"/>
              <a:t>Espacio: </a:t>
            </a:r>
            <a:r>
              <a:rPr lang="es-CL" dirty="0" smtClean="0"/>
              <a:t>Debes marcar una zona de inicio y final. Aproximadamente 1,5 metros.</a:t>
            </a:r>
            <a:endParaRPr lang="es-CL" b="1" dirty="0" smtClean="0"/>
          </a:p>
          <a:p>
            <a:r>
              <a:rPr lang="es-CL" b="1" dirty="0" smtClean="0"/>
              <a:t>Descripción de la actividad: Paso </a:t>
            </a:r>
            <a:r>
              <a:rPr lang="es-CL" b="1" dirty="0"/>
              <a:t>1</a:t>
            </a:r>
            <a:r>
              <a:rPr lang="es-CL" b="1" dirty="0" smtClean="0"/>
              <a:t> </a:t>
            </a:r>
            <a:r>
              <a:rPr lang="es-CL" dirty="0" smtClean="0"/>
              <a:t>toma las hojas del cuaderno, de una recorta 5 círculos, y de la otra hoja recorta 5 círculos más, total de círculos 10. </a:t>
            </a:r>
            <a:r>
              <a:rPr lang="es-CL" b="1" dirty="0" smtClean="0"/>
              <a:t>Paso </a:t>
            </a:r>
            <a:r>
              <a:rPr lang="es-CL" b="1" dirty="0" smtClean="0"/>
              <a:t>2 </a:t>
            </a:r>
            <a:r>
              <a:rPr lang="es-CL" dirty="0" smtClean="0"/>
              <a:t>Pinta 5 círculos de un color, y los otros 5 de otro color. </a:t>
            </a:r>
            <a:r>
              <a:rPr lang="es-CL" b="1" dirty="0" smtClean="0"/>
              <a:t>Paso </a:t>
            </a:r>
            <a:r>
              <a:rPr lang="es-CL" b="1" dirty="0" smtClean="0"/>
              <a:t>4 </a:t>
            </a:r>
            <a:r>
              <a:rPr lang="es-CL" dirty="0" smtClean="0"/>
              <a:t>pega los círculos con cinta adhesiva en el suelo, de la siguiente manera: </a:t>
            </a:r>
            <a:endParaRPr lang="es-CL" b="1" dirty="0" smtClean="0"/>
          </a:p>
          <a:p>
            <a:endParaRPr lang="es-CL" dirty="0" smtClean="0"/>
          </a:p>
          <a:p>
            <a:pPr marL="0" indent="0">
              <a:buNone/>
            </a:pPr>
            <a:endParaRPr lang="es-CL" dirty="0" smtClean="0"/>
          </a:p>
          <a:p>
            <a:pPr marL="0" indent="0">
              <a:buNone/>
            </a:pPr>
            <a:r>
              <a:rPr lang="es-CL" dirty="0" smtClean="0"/>
              <a:t>    </a:t>
            </a:r>
          </a:p>
        </p:txBody>
      </p:sp>
      <p:sp>
        <p:nvSpPr>
          <p:cNvPr id="6" name="Flecha derecha 5"/>
          <p:cNvSpPr/>
          <p:nvPr/>
        </p:nvSpPr>
        <p:spPr>
          <a:xfrm>
            <a:off x="1787856" y="5322627"/>
            <a:ext cx="8175009" cy="11737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34759725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0"/>
            <a:ext cx="10515600" cy="1325563"/>
          </a:xfrm>
        </p:spPr>
        <p:txBody>
          <a:bodyPr/>
          <a:lstStyle/>
          <a:p>
            <a:r>
              <a:rPr lang="es-CL" dirty="0" smtClean="0"/>
              <a:t>Ejemplo de actividad 1: </a:t>
            </a:r>
            <a:endParaRPr lang="es-CL" dirty="0"/>
          </a:p>
        </p:txBody>
      </p:sp>
      <p:sp>
        <p:nvSpPr>
          <p:cNvPr id="3" name="Marcador de contenido 2"/>
          <p:cNvSpPr>
            <a:spLocks noGrp="1"/>
          </p:cNvSpPr>
          <p:nvPr>
            <p:ph idx="1"/>
          </p:nvPr>
        </p:nvSpPr>
        <p:spPr>
          <a:xfrm>
            <a:off x="0" y="943425"/>
            <a:ext cx="12192000" cy="5532437"/>
          </a:xfrm>
        </p:spPr>
        <p:txBody>
          <a:bodyPr/>
          <a:lstStyle/>
          <a:p>
            <a:r>
              <a:rPr lang="es-CL" b="1" dirty="0" smtClean="0"/>
              <a:t>Paso </a:t>
            </a:r>
            <a:r>
              <a:rPr lang="es-CL" b="1" dirty="0" smtClean="0"/>
              <a:t>4 </a:t>
            </a:r>
            <a:r>
              <a:rPr lang="es-CL" dirty="0" smtClean="0"/>
              <a:t>El color rojo va en sentido de </a:t>
            </a:r>
            <a:r>
              <a:rPr lang="es-CL" u="sng" dirty="0" smtClean="0"/>
              <a:t>IDA</a:t>
            </a:r>
            <a:r>
              <a:rPr lang="es-CL" dirty="0" smtClean="0"/>
              <a:t>, mientras que el color verde va en sentido de </a:t>
            </a:r>
            <a:r>
              <a:rPr lang="es-CL" u="sng" dirty="0" smtClean="0"/>
              <a:t>VUELTA</a:t>
            </a:r>
            <a:r>
              <a:rPr lang="es-CL" dirty="0" smtClean="0"/>
              <a:t>. </a:t>
            </a:r>
            <a:r>
              <a:rPr lang="es-CL" b="1" dirty="0" smtClean="0"/>
              <a:t>Paso </a:t>
            </a:r>
            <a:r>
              <a:rPr lang="es-CL" b="1" dirty="0" smtClean="0"/>
              <a:t>5 </a:t>
            </a:r>
            <a:r>
              <a:rPr lang="es-CL" dirty="0" smtClean="0"/>
              <a:t>Pisa con el pie derecho el primer circulo y todos los de IDA de color rojo y avanza </a:t>
            </a:r>
            <a:r>
              <a:rPr lang="es-CL" dirty="0"/>
              <a:t>d</a:t>
            </a:r>
            <a:r>
              <a:rPr lang="es-CL" dirty="0" smtClean="0"/>
              <a:t>ando saltos, utilizando la planta del pie para equilibrarte, finaliza los rojos y entra al color verde con un salto y giro, recuerda comenzar los vedes apoyando un solo pie, y el pie izquierdo.</a:t>
            </a:r>
            <a:endParaRPr lang="es-CL" b="1" dirty="0"/>
          </a:p>
        </p:txBody>
      </p:sp>
      <p:sp>
        <p:nvSpPr>
          <p:cNvPr id="9" name="Flecha arriba 8"/>
          <p:cNvSpPr/>
          <p:nvPr/>
        </p:nvSpPr>
        <p:spPr>
          <a:xfrm>
            <a:off x="8543499" y="4026090"/>
            <a:ext cx="545910" cy="1992573"/>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1" name="Flecha abajo 10"/>
          <p:cNvSpPr/>
          <p:nvPr/>
        </p:nvSpPr>
        <p:spPr>
          <a:xfrm>
            <a:off x="4053385" y="4148918"/>
            <a:ext cx="563820" cy="1910687"/>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4" name="Imagen 3"/>
          <p:cNvPicPr>
            <a:picLocks noChangeAspect="1"/>
          </p:cNvPicPr>
          <p:nvPr/>
        </p:nvPicPr>
        <p:blipFill>
          <a:blip r:embed="rId2"/>
          <a:stretch>
            <a:fillRect/>
          </a:stretch>
        </p:blipFill>
        <p:spPr>
          <a:xfrm>
            <a:off x="4617205" y="2934269"/>
            <a:ext cx="3863534" cy="3439164"/>
          </a:xfrm>
          <a:prstGeom prst="rect">
            <a:avLst/>
          </a:prstGeom>
        </p:spPr>
      </p:pic>
    </p:spTree>
    <p:extLst>
      <p:ext uri="{BB962C8B-B14F-4D97-AF65-F5344CB8AC3E}">
        <p14:creationId xmlns:p14="http://schemas.microsoft.com/office/powerpoint/2010/main" val="577434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33483" y="0"/>
            <a:ext cx="10515600" cy="1325563"/>
          </a:xfrm>
        </p:spPr>
        <p:txBody>
          <a:bodyPr/>
          <a:lstStyle/>
          <a:p>
            <a:pPr algn="ctr"/>
            <a:r>
              <a:rPr lang="es-MX" dirty="0" smtClean="0"/>
              <a:t>2. Actividad: “Salto con el sonido del metrónomo en 50 BPM”. </a:t>
            </a:r>
            <a:endParaRPr lang="es-CL" dirty="0"/>
          </a:p>
        </p:txBody>
      </p:sp>
      <p:sp>
        <p:nvSpPr>
          <p:cNvPr id="3" name="Marcador de contenido 2"/>
          <p:cNvSpPr>
            <a:spLocks noGrp="1"/>
          </p:cNvSpPr>
          <p:nvPr>
            <p:ph idx="1"/>
          </p:nvPr>
        </p:nvSpPr>
        <p:spPr>
          <a:xfrm>
            <a:off x="109182" y="1175436"/>
            <a:ext cx="12082818" cy="5430079"/>
          </a:xfrm>
        </p:spPr>
        <p:txBody>
          <a:bodyPr/>
          <a:lstStyle/>
          <a:p>
            <a:pPr marL="0" indent="0">
              <a:buNone/>
            </a:pPr>
            <a:endParaRPr lang="es-CL" dirty="0" smtClean="0"/>
          </a:p>
          <a:p>
            <a:pPr marL="0" indent="0">
              <a:buNone/>
            </a:pPr>
            <a:endParaRPr lang="es-CL" dirty="0"/>
          </a:p>
          <a:p>
            <a:pPr marL="0" indent="0">
              <a:buNone/>
            </a:pPr>
            <a:endParaRPr lang="es-CL" dirty="0" smtClean="0"/>
          </a:p>
        </p:txBody>
      </p:sp>
      <p:sp>
        <p:nvSpPr>
          <p:cNvPr id="7" name="CuadroTexto 6"/>
          <p:cNvSpPr txBox="1"/>
          <p:nvPr/>
        </p:nvSpPr>
        <p:spPr>
          <a:xfrm>
            <a:off x="319015" y="1175436"/>
            <a:ext cx="11144535" cy="7140416"/>
          </a:xfrm>
          <a:prstGeom prst="rect">
            <a:avLst/>
          </a:prstGeom>
          <a:noFill/>
        </p:spPr>
        <p:txBody>
          <a:bodyPr wrap="square" rtlCol="0">
            <a:spAutoFit/>
          </a:bodyPr>
          <a:lstStyle/>
          <a:p>
            <a:r>
              <a:rPr lang="es-MX" sz="2400" i="1" dirty="0"/>
              <a:t>Se sugiere ver el video por si tiene dudas con la explicación. </a:t>
            </a:r>
            <a:endParaRPr lang="es-MX" sz="2400" i="1" dirty="0" smtClean="0"/>
          </a:p>
          <a:p>
            <a:r>
              <a:rPr lang="es-MX" sz="2400" i="1" dirty="0" smtClean="0"/>
              <a:t>IMPORTANTE</a:t>
            </a:r>
            <a:r>
              <a:rPr lang="es-MX" sz="2400" i="1" dirty="0"/>
              <a:t>: las actividades </a:t>
            </a:r>
            <a:r>
              <a:rPr lang="es-MX" sz="2400" i="1" dirty="0" smtClean="0"/>
              <a:t>prácticas </a:t>
            </a:r>
            <a:r>
              <a:rPr lang="es-MX" sz="2400" i="1" dirty="0"/>
              <a:t>deben estar acompañadas por un adulto que oriente y supervise al niño o niña, en lo posible y  evitar  </a:t>
            </a:r>
            <a:r>
              <a:rPr lang="es-MX" sz="2400" i="1" dirty="0" smtClean="0"/>
              <a:t>accidentes.</a:t>
            </a:r>
          </a:p>
          <a:p>
            <a:r>
              <a:rPr lang="es-CL" sz="2600" b="1" dirty="0"/>
              <a:t>Materiales: </a:t>
            </a:r>
            <a:r>
              <a:rPr lang="es-CL" sz="2600" dirty="0"/>
              <a:t>T</a:t>
            </a:r>
            <a:r>
              <a:rPr lang="es-CL" sz="2600" dirty="0" smtClean="0"/>
              <a:t>ubo de escoba, parlante para escuchar el metrónomo. </a:t>
            </a:r>
          </a:p>
          <a:p>
            <a:r>
              <a:rPr lang="es-CL" sz="2600" b="1" dirty="0" smtClean="0"/>
              <a:t>Ayuda de un familiar: </a:t>
            </a:r>
            <a:r>
              <a:rPr lang="es-CL" sz="2600" dirty="0" smtClean="0"/>
              <a:t>Que la persona ponga la escoba en el suelo y de un extremo la mueva como péndulo y al sonido del metrónomo en </a:t>
            </a:r>
            <a:r>
              <a:rPr lang="es-CL" sz="2600" b="1" dirty="0" smtClean="0"/>
              <a:t>50*BPM</a:t>
            </a:r>
            <a:r>
              <a:rPr lang="es-CL" sz="2600" dirty="0" smtClean="0"/>
              <a:t>. </a:t>
            </a:r>
            <a:r>
              <a:rPr lang="es-CL" sz="2600" b="1" dirty="0" smtClean="0"/>
              <a:t> </a:t>
            </a:r>
            <a:endParaRPr lang="es-CL" sz="2600" b="1" dirty="0"/>
          </a:p>
          <a:p>
            <a:r>
              <a:rPr lang="es-CL" sz="2600" b="1" dirty="0"/>
              <a:t>Espacio: </a:t>
            </a:r>
            <a:r>
              <a:rPr lang="es-CL" sz="2600" dirty="0"/>
              <a:t>Debes </a:t>
            </a:r>
            <a:r>
              <a:rPr lang="es-CL" sz="2600" dirty="0" smtClean="0"/>
              <a:t>delimitar el espacio que tiene una escoba en el suelo.</a:t>
            </a:r>
            <a:endParaRPr lang="es-CL" sz="2600" b="1" dirty="0"/>
          </a:p>
          <a:p>
            <a:r>
              <a:rPr lang="es-CL" sz="2600" b="1" dirty="0"/>
              <a:t>Descripción </a:t>
            </a:r>
            <a:r>
              <a:rPr lang="es-CL" sz="2600" b="1" dirty="0" smtClean="0"/>
              <a:t>de la actividad: </a:t>
            </a:r>
            <a:r>
              <a:rPr lang="es-CL" sz="2600" b="1" dirty="0"/>
              <a:t>paso 1</a:t>
            </a:r>
            <a:r>
              <a:rPr lang="es-CL" sz="2600" dirty="0"/>
              <a:t> </a:t>
            </a:r>
            <a:r>
              <a:rPr lang="es-CL" sz="2600" dirty="0" smtClean="0"/>
              <a:t>Primero ve a </a:t>
            </a:r>
            <a:r>
              <a:rPr lang="es-CL" sz="2600" dirty="0" err="1" smtClean="0"/>
              <a:t>youtube</a:t>
            </a:r>
            <a:r>
              <a:rPr lang="es-CL" sz="2600" dirty="0" smtClean="0"/>
              <a:t>, o busca en el video del profesor “metrónomo en 50 batidas por minuto”.</a:t>
            </a:r>
            <a:r>
              <a:rPr lang="es-CL" sz="2600" dirty="0"/>
              <a:t> </a:t>
            </a:r>
            <a:r>
              <a:rPr lang="es-CL" sz="2600" b="1" dirty="0" smtClean="0"/>
              <a:t>Paso </a:t>
            </a:r>
            <a:r>
              <a:rPr lang="es-CL" sz="2600" b="1" dirty="0"/>
              <a:t>2 </a:t>
            </a:r>
            <a:r>
              <a:rPr lang="es-CL" sz="2600" dirty="0" smtClean="0"/>
              <a:t>ponte de pie a un costado de la escoba, cuando comience a sonar el metrónomo y el familiar comience a mover de un lado a otro como péndulo la escoba, tú realizas 30 saltos a pies juntos, sin pisar la escoba. </a:t>
            </a:r>
            <a:r>
              <a:rPr lang="es-CL" sz="2600" b="1" dirty="0" smtClean="0"/>
              <a:t>Paso 3 </a:t>
            </a:r>
            <a:r>
              <a:rPr lang="es-CL" sz="2600" dirty="0" smtClean="0"/>
              <a:t>utiliza solo el pie derecho para saltar 20 veces, y también el pie izquierdo para saltar 20 veces más. </a:t>
            </a:r>
            <a:endParaRPr lang="es-MX" sz="2600" i="1" dirty="0" smtClean="0"/>
          </a:p>
          <a:p>
            <a:endParaRPr lang="es-MX" sz="2400" i="1" dirty="0" smtClean="0"/>
          </a:p>
          <a:p>
            <a:endParaRPr lang="es-MX" sz="2800" i="1" dirty="0" smtClean="0"/>
          </a:p>
          <a:p>
            <a:endParaRPr lang="es-MX" sz="2800" i="1" dirty="0"/>
          </a:p>
          <a:p>
            <a:endParaRPr lang="es-MX" sz="2800" i="1" dirty="0"/>
          </a:p>
          <a:p>
            <a:endParaRPr lang="es-CL" dirty="0"/>
          </a:p>
        </p:txBody>
      </p:sp>
      <p:sp>
        <p:nvSpPr>
          <p:cNvPr id="4" name="Flecha derecha 3"/>
          <p:cNvSpPr/>
          <p:nvPr/>
        </p:nvSpPr>
        <p:spPr>
          <a:xfrm>
            <a:off x="3098041" y="6404210"/>
            <a:ext cx="7315200" cy="4026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13493655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0"/>
            <a:ext cx="10515600" cy="1325563"/>
          </a:xfrm>
        </p:spPr>
        <p:txBody>
          <a:bodyPr/>
          <a:lstStyle/>
          <a:p>
            <a:pPr algn="ctr"/>
            <a:r>
              <a:rPr lang="es-MX" dirty="0"/>
              <a:t>2. Actividad: </a:t>
            </a:r>
            <a:r>
              <a:rPr lang="es-MX" dirty="0" smtClean="0"/>
              <a:t>“Link o mensaje de búsqueda”</a:t>
            </a:r>
            <a:endParaRPr lang="es-CL" dirty="0"/>
          </a:p>
        </p:txBody>
      </p:sp>
      <p:sp>
        <p:nvSpPr>
          <p:cNvPr id="3" name="Marcador de contenido 2"/>
          <p:cNvSpPr>
            <a:spLocks noGrp="1"/>
          </p:cNvSpPr>
          <p:nvPr>
            <p:ph idx="1"/>
          </p:nvPr>
        </p:nvSpPr>
        <p:spPr>
          <a:xfrm>
            <a:off x="0" y="1325562"/>
            <a:ext cx="12192000" cy="5532437"/>
          </a:xfrm>
        </p:spPr>
        <p:txBody>
          <a:bodyPr/>
          <a:lstStyle/>
          <a:p>
            <a:pPr marL="0" indent="0">
              <a:buNone/>
            </a:pPr>
            <a:r>
              <a:rPr lang="es-CL" dirty="0" smtClean="0"/>
              <a:t>Link de </a:t>
            </a:r>
            <a:r>
              <a:rPr lang="es-CL" dirty="0" err="1" smtClean="0"/>
              <a:t>youtube</a:t>
            </a:r>
            <a:r>
              <a:rPr lang="es-CL" dirty="0" smtClean="0"/>
              <a:t>: </a:t>
            </a:r>
            <a:r>
              <a:rPr lang="es-CL" dirty="0">
                <a:hlinkClick r:id="rId2"/>
              </a:rPr>
              <a:t>https://</a:t>
            </a:r>
            <a:r>
              <a:rPr lang="es-CL" dirty="0" smtClean="0">
                <a:hlinkClick r:id="rId2"/>
              </a:rPr>
              <a:t>www.youtube.com/watch?v=KO0LEWWrDyI&amp;t=258s</a:t>
            </a:r>
            <a:endParaRPr lang="es-CL" dirty="0" smtClean="0"/>
          </a:p>
          <a:p>
            <a:pPr marL="0" indent="0">
              <a:buNone/>
            </a:pPr>
            <a:r>
              <a:rPr lang="es-CL" dirty="0" smtClean="0"/>
              <a:t>Mensaje de búsqueda </a:t>
            </a:r>
            <a:r>
              <a:rPr lang="es-CL" dirty="0" err="1"/>
              <a:t>y</a:t>
            </a:r>
            <a:r>
              <a:rPr lang="es-CL" dirty="0" err="1" smtClean="0"/>
              <a:t>outube</a:t>
            </a:r>
            <a:r>
              <a:rPr lang="es-CL" dirty="0" smtClean="0"/>
              <a:t>: </a:t>
            </a:r>
            <a:r>
              <a:rPr lang="es-CL" dirty="0" err="1" smtClean="0"/>
              <a:t>Metronomo</a:t>
            </a:r>
            <a:r>
              <a:rPr lang="es-CL" dirty="0" smtClean="0"/>
              <a:t> 50 batidas por minuto.  </a:t>
            </a:r>
            <a:endParaRPr lang="es-CL" dirty="0"/>
          </a:p>
          <a:p>
            <a:pPr marL="0" indent="0">
              <a:buNone/>
            </a:pPr>
            <a:endParaRPr lang="es-CL" dirty="0" smtClean="0"/>
          </a:p>
          <a:p>
            <a:pPr marL="0" indent="0">
              <a:buNone/>
            </a:pPr>
            <a:r>
              <a:rPr lang="es-CL" dirty="0"/>
              <a:t> </a:t>
            </a:r>
            <a:r>
              <a:rPr lang="es-CL" dirty="0" smtClean="0"/>
              <a:t>             Metrónomo                                         Escoba                    </a:t>
            </a:r>
            <a:r>
              <a:rPr lang="es-CL" dirty="0"/>
              <a:t>F</a:t>
            </a:r>
            <a:r>
              <a:rPr lang="es-CL" dirty="0" smtClean="0"/>
              <a:t>amilia y Salto</a:t>
            </a:r>
            <a:endParaRPr lang="es-CL" dirty="0"/>
          </a:p>
        </p:txBody>
      </p:sp>
      <p:pic>
        <p:nvPicPr>
          <p:cNvPr id="1028" name="Picture 4" descr="Necesito un Metrónomo? - Educación musical - PercuBlo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5938" y="4344264"/>
            <a:ext cx="4226401" cy="211540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Escoba de Rama con 4 costuras - Ingequipos - Equipamiento industrial"/>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60518" y="4673736"/>
            <a:ext cx="1975072" cy="1975072"/>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Tres Niños De Salto Ilustraciones Vectoriales, Clip Art ..."/>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375159" y="4514240"/>
            <a:ext cx="3204316" cy="21345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8970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0"/>
            <a:ext cx="10515600" cy="1325563"/>
          </a:xfrm>
        </p:spPr>
        <p:txBody>
          <a:bodyPr/>
          <a:lstStyle/>
          <a:p>
            <a:pPr algn="ctr"/>
            <a:r>
              <a:rPr lang="es-MX" dirty="0" smtClean="0"/>
              <a:t>3. Actividad “Equilibrio y papel higiénico”. </a:t>
            </a:r>
            <a:endParaRPr lang="es-CL" dirty="0"/>
          </a:p>
        </p:txBody>
      </p:sp>
      <p:sp>
        <p:nvSpPr>
          <p:cNvPr id="3" name="Marcador de contenido 2"/>
          <p:cNvSpPr>
            <a:spLocks noGrp="1"/>
          </p:cNvSpPr>
          <p:nvPr>
            <p:ph idx="1"/>
          </p:nvPr>
        </p:nvSpPr>
        <p:spPr>
          <a:xfrm>
            <a:off x="122830" y="1325562"/>
            <a:ext cx="11928143" cy="5320897"/>
          </a:xfrm>
        </p:spPr>
        <p:txBody>
          <a:bodyPr>
            <a:normAutofit lnSpcReduction="10000"/>
          </a:bodyPr>
          <a:lstStyle/>
          <a:p>
            <a:pPr marL="0" indent="0">
              <a:buNone/>
            </a:pPr>
            <a:r>
              <a:rPr lang="es-MX" sz="2600" i="1" dirty="0"/>
              <a:t>Se sugiere ver el video por si tiene dudas con la explicación. </a:t>
            </a:r>
            <a:endParaRPr lang="es-MX" sz="2600" i="1" dirty="0" smtClean="0"/>
          </a:p>
          <a:p>
            <a:pPr marL="0" indent="0">
              <a:buNone/>
            </a:pPr>
            <a:r>
              <a:rPr lang="es-MX" sz="2600" i="1" dirty="0" smtClean="0"/>
              <a:t>IMPORTANTE</a:t>
            </a:r>
            <a:r>
              <a:rPr lang="es-MX" sz="2600" i="1" dirty="0"/>
              <a:t>: las actividades prácticas deben estar acompañadas por un adulto que oriente y supervise al niño o niña, en lo posible y  evitar  </a:t>
            </a:r>
            <a:r>
              <a:rPr lang="es-MX" sz="2600" i="1" dirty="0" smtClean="0"/>
              <a:t>accidentes.</a:t>
            </a:r>
          </a:p>
          <a:p>
            <a:r>
              <a:rPr lang="es-CL" sz="2600" b="1" dirty="0"/>
              <a:t>Materiales: </a:t>
            </a:r>
            <a:r>
              <a:rPr lang="es-CL" sz="2600" dirty="0" smtClean="0"/>
              <a:t>Rollo de papel higiénico. </a:t>
            </a:r>
            <a:endParaRPr lang="es-CL" sz="2600" dirty="0"/>
          </a:p>
          <a:p>
            <a:r>
              <a:rPr lang="es-CL" sz="2600" b="1" dirty="0" smtClean="0"/>
              <a:t>Espacio</a:t>
            </a:r>
            <a:r>
              <a:rPr lang="es-CL" sz="2600" b="1" dirty="0"/>
              <a:t>: </a:t>
            </a:r>
            <a:r>
              <a:rPr lang="es-CL" sz="2600" dirty="0"/>
              <a:t>Debes delimitar el espacio que </a:t>
            </a:r>
            <a:r>
              <a:rPr lang="es-CL" sz="2600" dirty="0" smtClean="0"/>
              <a:t>tienes tu acostado en el suelo mirando hacia arriba.</a:t>
            </a:r>
            <a:endParaRPr lang="es-CL" sz="2600" b="1" dirty="0"/>
          </a:p>
          <a:p>
            <a:r>
              <a:rPr lang="es-CL" sz="2600" b="1" dirty="0"/>
              <a:t>Descripción de la actividad: paso </a:t>
            </a:r>
            <a:r>
              <a:rPr lang="es-CL" sz="2600" b="1" dirty="0" smtClean="0"/>
              <a:t>1 </a:t>
            </a:r>
            <a:r>
              <a:rPr lang="es-CL" sz="2600" dirty="0" smtClean="0"/>
              <a:t>Acuéstate apoyando todo tu dorso en el suelo, incluyendo piernas y brazos. </a:t>
            </a:r>
            <a:r>
              <a:rPr lang="es-CL" sz="2600" b="1" dirty="0" smtClean="0"/>
              <a:t>Paso 2 </a:t>
            </a:r>
            <a:r>
              <a:rPr lang="es-CL" sz="2600" dirty="0" smtClean="0"/>
              <a:t>Pon un rollo de papel higiénico sobre la frente. </a:t>
            </a:r>
            <a:r>
              <a:rPr lang="es-CL" sz="2600" b="1" dirty="0" smtClean="0"/>
              <a:t>Paso 3 </a:t>
            </a:r>
            <a:r>
              <a:rPr lang="es-CL" sz="2600" dirty="0" smtClean="0"/>
              <a:t>Intenta mantener el equilibrio del rollo de papel en tu frente mientras te intentas poner de pie. </a:t>
            </a:r>
            <a:r>
              <a:rPr lang="es-CL" sz="2600" b="1" dirty="0" smtClean="0"/>
              <a:t>Paso 4 </a:t>
            </a:r>
            <a:r>
              <a:rPr lang="es-CL" sz="2600" dirty="0" smtClean="0"/>
              <a:t>repite esta actividad hasta que este dominada parcialmente. </a:t>
            </a:r>
            <a:r>
              <a:rPr lang="es-CL" sz="2600" b="1" dirty="0" smtClean="0"/>
              <a:t>Paso 5 </a:t>
            </a:r>
            <a:r>
              <a:rPr lang="es-CL" sz="2600" dirty="0" smtClean="0"/>
              <a:t>realiza el mismo ejercicio, salvo que </a:t>
            </a:r>
            <a:r>
              <a:rPr lang="es-CL" sz="2600" smtClean="0"/>
              <a:t>debes acostarte </a:t>
            </a:r>
            <a:r>
              <a:rPr lang="es-CL" sz="2600" dirty="0" smtClean="0"/>
              <a:t>de abdomen, apoyando piernas y brazos en el suelo. Pon un rollo de papel higiénico en la nuca e intenta pararte hasta que este dominada parcialmente. No puedes tomar, tocar, mover o manipular el rollo de papel higiénico. </a:t>
            </a:r>
            <a:endParaRPr lang="es-MX" i="1" dirty="0" smtClean="0"/>
          </a:p>
          <a:p>
            <a:pPr marL="0" indent="0">
              <a:buNone/>
            </a:pPr>
            <a:endParaRPr lang="es-CL" dirty="0"/>
          </a:p>
          <a:p>
            <a:pPr marL="0" indent="0">
              <a:buNone/>
            </a:pPr>
            <a:endParaRPr lang="es-MX" i="1" dirty="0" smtClean="0"/>
          </a:p>
          <a:p>
            <a:pPr marL="0" indent="0">
              <a:buNone/>
            </a:pPr>
            <a:endParaRPr lang="es-MX" i="1" dirty="0"/>
          </a:p>
          <a:p>
            <a:pPr marL="0" indent="0">
              <a:buNone/>
            </a:pPr>
            <a:endParaRPr lang="es-MX" i="1" dirty="0" smtClean="0"/>
          </a:p>
        </p:txBody>
      </p:sp>
    </p:spTree>
    <p:extLst>
      <p:ext uri="{BB962C8B-B14F-4D97-AF65-F5344CB8AC3E}">
        <p14:creationId xmlns:p14="http://schemas.microsoft.com/office/powerpoint/2010/main" val="16262038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11406" y="2767131"/>
            <a:ext cx="10515600" cy="1325563"/>
          </a:xfrm>
        </p:spPr>
        <p:txBody>
          <a:bodyPr/>
          <a:lstStyle/>
          <a:p>
            <a:r>
              <a:rPr lang="es-CL" dirty="0" smtClean="0"/>
              <a:t>Vuelve nuevamente a la guía y responde. </a:t>
            </a:r>
            <a:endParaRPr lang="es-CL" dirty="0"/>
          </a:p>
        </p:txBody>
      </p:sp>
    </p:spTree>
    <p:extLst>
      <p:ext uri="{BB962C8B-B14F-4D97-AF65-F5344CB8AC3E}">
        <p14:creationId xmlns:p14="http://schemas.microsoft.com/office/powerpoint/2010/main" val="275769575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799</TotalTime>
  <Words>847</Words>
  <Application>Microsoft Office PowerPoint</Application>
  <PresentationFormat>Panorámica</PresentationFormat>
  <Paragraphs>52</Paragraphs>
  <Slides>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Arial</vt:lpstr>
      <vt:lpstr>Calibri</vt:lpstr>
      <vt:lpstr>Calibri Light</vt:lpstr>
      <vt:lpstr>Tema de Office</vt:lpstr>
      <vt:lpstr>Material de Apoyo para guía n°6 en 2° Básicos.  Tema: “Habilidades y capacidades motrices básicas”. </vt:lpstr>
      <vt:lpstr>Recordar:  Las Habilidades Motrices Básicas. </vt:lpstr>
      <vt:lpstr>1 .Actividad: “El juego del Cuaderno”.  </vt:lpstr>
      <vt:lpstr>Ejemplo de actividad 1: </vt:lpstr>
      <vt:lpstr>2. Actividad: “Salto con el sonido del metrónomo en 50 BPM”. </vt:lpstr>
      <vt:lpstr>2. Actividad: “Link o mensaje de búsqueda”</vt:lpstr>
      <vt:lpstr>3. Actividad “Equilibrio y papel higiénico”. </vt:lpstr>
      <vt:lpstr>Vuelve nuevamente a la guía y responde. </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higiene personal</dc:title>
  <dc:creator>Cuenta Microsoft</dc:creator>
  <cp:lastModifiedBy>Cuenta Microsoft</cp:lastModifiedBy>
  <cp:revision>92</cp:revision>
  <dcterms:created xsi:type="dcterms:W3CDTF">2020-03-21T01:23:08Z</dcterms:created>
  <dcterms:modified xsi:type="dcterms:W3CDTF">2020-05-06T00:35:32Z</dcterms:modified>
</cp:coreProperties>
</file>