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6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5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000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84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82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31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5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957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73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90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31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6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45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20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60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2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07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AC77-C4C1-4EA9-9A5A-D50BF3DF0DDF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74BA-B4EE-4880-A0D3-075BAD4F3A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521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8AlDbJcqBI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43BB1-4090-4D20-B1E3-45A745991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8933"/>
            <a:ext cx="9144000" cy="1591734"/>
          </a:xfrm>
        </p:spPr>
        <p:txBody>
          <a:bodyPr>
            <a:normAutofit/>
          </a:bodyPr>
          <a:lstStyle/>
          <a:p>
            <a:r>
              <a:rPr lang="es-CL" sz="6600" b="1" dirty="0">
                <a:solidFill>
                  <a:schemeClr val="bg1"/>
                </a:solidFill>
              </a:rPr>
              <a:t>         THE HOUSE</a:t>
            </a:r>
            <a:endParaRPr lang="es-ES" sz="66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851BB0-6FC8-461B-853B-4BD47F67D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7191" y="6904697"/>
            <a:ext cx="3893144" cy="393280"/>
          </a:xfrm>
        </p:spPr>
        <p:txBody>
          <a:bodyPr>
            <a:normAutofit fontScale="92500" lnSpcReduction="10000"/>
          </a:bodyPr>
          <a:lstStyle/>
          <a:p>
            <a:endParaRPr lang="es-ES" dirty="0"/>
          </a:p>
        </p:txBody>
      </p:sp>
      <p:pic>
        <p:nvPicPr>
          <p:cNvPr id="4" name="Picture 2" descr="Ilustración De Una Casa En Una Hermosa Naturaleza Ilustraciones ...">
            <a:extLst>
              <a:ext uri="{FF2B5EF4-FFF2-40B4-BE49-F238E27FC236}">
                <a16:creationId xmlns:a16="http://schemas.microsoft.com/office/drawing/2014/main" id="{64133E86-EA8A-4E0D-8D00-1BB42C8F7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03" y="31670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CC1B79D-24A8-49F6-A5D2-8889EB2A6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303" y="2070805"/>
            <a:ext cx="2876550" cy="1790700"/>
          </a:xfrm>
          <a:prstGeom prst="rect">
            <a:avLst/>
          </a:prstGeom>
        </p:spPr>
      </p:pic>
      <p:pic>
        <p:nvPicPr>
          <p:cNvPr id="1028" name="Picture 4" descr="Dibujo de Casa estilo inglés pintado por en Dibujos.net el día 13 ...">
            <a:extLst>
              <a:ext uri="{FF2B5EF4-FFF2-40B4-BE49-F238E27FC236}">
                <a16:creationId xmlns:a16="http://schemas.microsoft.com/office/drawing/2014/main" id="{7B1006E9-748F-478F-9490-98FFEA06A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81" y="4365226"/>
            <a:ext cx="241935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6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B1A78-87DA-4A9B-9F2C-7DA19CD224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9125"/>
            <a:ext cx="9906000" cy="1477963"/>
          </a:xfrm>
        </p:spPr>
        <p:txBody>
          <a:bodyPr/>
          <a:lstStyle/>
          <a:p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                      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D139193-7BE1-452A-9FFE-4B7D1AD46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464" y="1139340"/>
            <a:ext cx="7451913" cy="457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6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rtes De La Casa - Lessons - Tes Teach">
            <a:extLst>
              <a:ext uri="{FF2B5EF4-FFF2-40B4-BE49-F238E27FC236}">
                <a16:creationId xmlns:a16="http://schemas.microsoft.com/office/drawing/2014/main" id="{C67BD716-DF71-4447-B0A6-80E686517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56" y="439498"/>
            <a:ext cx="7924800" cy="573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31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F8B10E-2FEB-48DC-BFC8-99B227A2FB93}"/>
              </a:ext>
            </a:extLst>
          </p:cNvPr>
          <p:cNvSpPr/>
          <p:nvPr/>
        </p:nvSpPr>
        <p:spPr>
          <a:xfrm>
            <a:off x="2912533" y="11641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s-ES" sz="3600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ACF77571-1AF9-461D-B8AD-02F6EE4D3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0881"/>
          </a:xfrm>
        </p:spPr>
        <p:txBody>
          <a:bodyPr>
            <a:normAutofit/>
          </a:bodyPr>
          <a:lstStyle/>
          <a:p>
            <a:r>
              <a:rPr lang="es-ES" sz="2800" dirty="0">
                <a:hlinkClick r:id="rId2"/>
              </a:rPr>
              <a:t>https://www.youtube.com/watch?v=8AlDbJcqBIs</a:t>
            </a:r>
            <a:endParaRPr lang="es-ES" sz="28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12170BA7-1113-4141-944A-4C83C1089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 link que está arriba es para que escuches con atención </a:t>
            </a:r>
            <a:r>
              <a:rPr lang="es-CL">
                <a:solidFill>
                  <a:schemeClr val="bg1">
                    <a:lumMod val="95000"/>
                    <a:lumOff val="5000"/>
                  </a:schemeClr>
                </a:solidFill>
              </a:rPr>
              <a:t>el vocabulario.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▷ Gifs Animados de Besos - Gifs Animados">
            <a:extLst>
              <a:ext uri="{FF2B5EF4-FFF2-40B4-BE49-F238E27FC236}">
                <a16:creationId xmlns:a16="http://schemas.microsoft.com/office/drawing/2014/main" id="{5BCD4717-9482-4697-965E-0B909ACCE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80" y="4429919"/>
            <a:ext cx="1939396" cy="218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0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36</TotalTime>
  <Words>32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         THE HOUSE</vt:lpstr>
      <vt:lpstr>                      </vt:lpstr>
      <vt:lpstr>Presentación de PowerPoint</vt:lpstr>
      <vt:lpstr>https://www.youtube.com/watch?v=8AlDbJcqBIs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NUMBERS</dc:title>
  <dc:creator>maria soledad benavente massoc</dc:creator>
  <cp:lastModifiedBy>maria soledad benavente massoc</cp:lastModifiedBy>
  <cp:revision>9</cp:revision>
  <dcterms:created xsi:type="dcterms:W3CDTF">2020-05-19T20:47:57Z</dcterms:created>
  <dcterms:modified xsi:type="dcterms:W3CDTF">2020-05-26T20:50:24Z</dcterms:modified>
</cp:coreProperties>
</file>