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6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5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0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8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82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31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52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95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73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90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31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4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20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25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0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AC77-C4C1-4EA9-9A5A-D50BF3DF0DDF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74BA-B4EE-4880-A0D3-075BAD4F3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52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i8N6l4L8WQ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43BB1-4090-4D20-B1E3-45A745991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8933"/>
            <a:ext cx="9144000" cy="835378"/>
          </a:xfrm>
        </p:spPr>
        <p:txBody>
          <a:bodyPr>
            <a:normAutofit fontScale="90000"/>
          </a:bodyPr>
          <a:lstStyle/>
          <a:p>
            <a:r>
              <a:rPr lang="es-CL" sz="6600" b="1" dirty="0">
                <a:solidFill>
                  <a:schemeClr val="bg1"/>
                </a:solidFill>
              </a:rPr>
              <a:t>THE HOUSE    FURNITURES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851BB0-6FC8-461B-853B-4BD47F67D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191" y="6904697"/>
            <a:ext cx="3893144" cy="393280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1405A8-1749-4B3B-AB04-2AE943AA4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69" y="1873138"/>
            <a:ext cx="66865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B1A78-87DA-4A9B-9F2C-7DA19CD224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9906000" cy="1477963"/>
          </a:xfrm>
        </p:spPr>
        <p:txBody>
          <a:bodyPr/>
          <a:lstStyle/>
          <a:p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043748-C4AE-467C-B459-A6AD13EF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3" y="719667"/>
            <a:ext cx="7845778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152833-E10F-4B60-9429-ACCA44D9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801511"/>
            <a:ext cx="7631288" cy="50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8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347250-ABF4-4D91-A81F-E570FC35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78" y="666044"/>
            <a:ext cx="7778044" cy="53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0BDE86-FAFC-41AB-AFCB-1E3B9222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4" y="1039952"/>
            <a:ext cx="7938402" cy="51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3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051FAA-2969-4CB3-9222-8CF411A8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7" y="550583"/>
            <a:ext cx="8003822" cy="54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AF8B10E-2FEB-48DC-BFC8-99B227A2FB93}"/>
              </a:ext>
            </a:extLst>
          </p:cNvPr>
          <p:cNvSpPr/>
          <p:nvPr/>
        </p:nvSpPr>
        <p:spPr>
          <a:xfrm>
            <a:off x="2912533" y="11641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ES" sz="36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CF77571-1AF9-461D-B8AD-02F6EE4D3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0881"/>
          </a:xfrm>
        </p:spPr>
        <p:txBody>
          <a:bodyPr>
            <a:normAutofit/>
          </a:bodyPr>
          <a:lstStyle/>
          <a:p>
            <a:r>
              <a:rPr lang="es-ES" sz="2800" dirty="0">
                <a:hlinkClick r:id="rId2"/>
              </a:rPr>
              <a:t>https://www.youtube.com/watch?v=Hi8N6l4L8WQ</a:t>
            </a:r>
            <a:endParaRPr lang="es-ES" sz="2800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12170BA7-1113-4141-944A-4C83C1089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</a:rPr>
              <a:t>El link que está arriba es para que escuches con atención el vocabulario Y LA PRONUNCIACION.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▷ Gifs Animados de Besos - Gifs Animados">
            <a:extLst>
              <a:ext uri="{FF2B5EF4-FFF2-40B4-BE49-F238E27FC236}">
                <a16:creationId xmlns:a16="http://schemas.microsoft.com/office/drawing/2014/main" id="{5BCD4717-9482-4697-965E-0B909ACC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80" y="4429919"/>
            <a:ext cx="1939396" cy="21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0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146</TotalTime>
  <Words>35</Words>
  <Application>Microsoft Office PowerPoint</Application>
  <PresentationFormat>Panorámica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Circuito</vt:lpstr>
      <vt:lpstr>THE HOUSE    FURNITURES</vt:lpstr>
      <vt:lpstr>                      </vt:lpstr>
      <vt:lpstr>Presentación de PowerPoint</vt:lpstr>
      <vt:lpstr>Presentación de PowerPoint</vt:lpstr>
      <vt:lpstr>Presentación de PowerPoint</vt:lpstr>
      <vt:lpstr>Presentación de PowerPoint</vt:lpstr>
      <vt:lpstr>https://www.youtube.com/watch?v=Hi8N6l4L8WQ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NUMBERS</dc:title>
  <dc:creator>maria soledad benavente massoc</dc:creator>
  <cp:lastModifiedBy>maria soledad benavente massoc</cp:lastModifiedBy>
  <cp:revision>12</cp:revision>
  <dcterms:created xsi:type="dcterms:W3CDTF">2020-05-19T20:47:57Z</dcterms:created>
  <dcterms:modified xsi:type="dcterms:W3CDTF">2020-06-10T03:17:05Z</dcterms:modified>
</cp:coreProperties>
</file>