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12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714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409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31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59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184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20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67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50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381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44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87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24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62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58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967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66B29-FBBC-4AF6-81F2-9430AF73A408}" type="datetimeFigureOut">
              <a:rPr lang="es-ES" smtClean="0"/>
              <a:t>01/09/2020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40E5B66-92E6-4796-B840-E9FEC0F9A1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22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3jtfUyAcFB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53E8219-D396-4492-BDCB-E075D5ABB8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093075" cy="3022600"/>
          </a:xfrm>
        </p:spPr>
        <p:txBody>
          <a:bodyPr>
            <a:normAutofit/>
          </a:bodyPr>
          <a:lstStyle/>
          <a:p>
            <a:r>
              <a:rPr lang="es-CL" dirty="0">
                <a:solidFill>
                  <a:srgbClr val="C00000"/>
                </a:solidFill>
              </a:rPr>
              <a:t>     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4489DA50-C410-40D7-BCA5-E14CB9C33B1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17600" y="835025"/>
            <a:ext cx="6762044" cy="21000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7200" dirty="0">
                <a:solidFill>
                  <a:srgbClr val="FF0000"/>
                </a:solidFill>
              </a:rPr>
              <a:t>       </a:t>
            </a:r>
            <a:endParaRPr lang="es-ES" sz="7200" dirty="0">
              <a:solidFill>
                <a:srgbClr val="FF00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7BB05C-307E-4C21-A243-BB168A560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631" y="348983"/>
            <a:ext cx="2000250" cy="11525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688E0E9-8D39-4C1F-9A14-6DB494264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45" y="925246"/>
            <a:ext cx="2710490" cy="360591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1641F6A-19C9-4F9A-B762-08DFBECFE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642" y="1846425"/>
            <a:ext cx="3951436" cy="287446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0597F7-5A99-47CC-893F-BE505DA94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4266" y="2703507"/>
            <a:ext cx="3055846" cy="393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70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7DA96-2ECE-4ECC-9A59-8C7FC205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CL" dirty="0"/>
              <a:t> </a:t>
            </a:r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83C9E8A5-018D-46C2-9770-65A50654C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86029"/>
            <a:ext cx="8596668" cy="654149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7EA7453-4A33-419A-8150-420367320E12}"/>
              </a:ext>
            </a:extLst>
          </p:cNvPr>
          <p:cNvSpPr/>
          <p:nvPr/>
        </p:nvSpPr>
        <p:spPr>
          <a:xfrm>
            <a:off x="327377" y="486029"/>
            <a:ext cx="90198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dirty="0"/>
          </a:p>
          <a:p>
            <a:r>
              <a:rPr lang="es-CL" dirty="0"/>
              <a:t>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FF817E-0C92-4483-954E-E1A147A45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94" y="62332"/>
            <a:ext cx="2459571" cy="38904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7BF782-15DE-44ED-A685-7B30B60A0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397" y="-92006"/>
            <a:ext cx="4883674" cy="404481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F0D25BA-B2E4-468E-8F03-B009B1801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408" y="3952806"/>
            <a:ext cx="2714260" cy="300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06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1D9BD587-B4C0-4797-B678-5842EDAB5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901244"/>
          </a:xfrm>
        </p:spPr>
        <p:txBody>
          <a:bodyPr>
            <a:normAutofit/>
          </a:bodyPr>
          <a:lstStyle/>
          <a:p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endParaRPr lang="es-ES" sz="27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49EE7F4-2A32-488F-8400-B3FD1FC8B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6" y="609601"/>
            <a:ext cx="3635198" cy="340924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2315093-06E9-4950-B4CA-288D4F8B3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382" y="535692"/>
            <a:ext cx="3743325" cy="526732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E34A39-84B6-4575-8FF9-701737FB25D6}"/>
              </a:ext>
            </a:extLst>
          </p:cNvPr>
          <p:cNvSpPr/>
          <p:nvPr/>
        </p:nvSpPr>
        <p:spPr>
          <a:xfrm>
            <a:off x="3428635" y="3244334"/>
            <a:ext cx="533473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endParaRPr lang="es-ES" dirty="0">
              <a:hlinkClick r:id="rId4"/>
            </a:endParaRPr>
          </a:p>
          <a:p>
            <a:r>
              <a:rPr lang="es-ES" dirty="0">
                <a:hlinkClick r:id="rId4"/>
              </a:rPr>
              <a:t>https://www.youtube.com/watch?v=3jtfUyAcFBU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2674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244</TotalTime>
  <Words>20</Words>
  <Application>Microsoft Office PowerPoint</Application>
  <PresentationFormat>Panorámica</PresentationFormat>
  <Paragraphs>23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Faceta</vt:lpstr>
      <vt:lpstr>     </vt:lpstr>
      <vt:lpstr> 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IS IT?  (¿Dónde está?)</dc:title>
  <dc:creator>maria soledad benavente massoc</dc:creator>
  <cp:lastModifiedBy>maria soledad benavente massoc</cp:lastModifiedBy>
  <cp:revision>24</cp:revision>
  <dcterms:created xsi:type="dcterms:W3CDTF">2020-04-29T01:10:49Z</dcterms:created>
  <dcterms:modified xsi:type="dcterms:W3CDTF">2020-09-02T03:32:51Z</dcterms:modified>
</cp:coreProperties>
</file>