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14/10/2020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612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14/10/2020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171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14/10/2020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4098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14/10/2020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0316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14/10/2020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91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14/10/2020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841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14/10/2020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9202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14/10/2020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3679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14/10/2020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950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14/10/2020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381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14/10/2020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44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14/10/2020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0876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14/10/2020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24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14/10/2020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62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14/10/2020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584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14/10/2020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967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66B29-FBBC-4AF6-81F2-9430AF73A408}" type="datetimeFigureOut">
              <a:rPr lang="es-ES" smtClean="0"/>
              <a:t>14/10/2020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22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3jtfUyAcFBU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553E8219-D396-4492-BDCB-E075D5ABB8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9189156" cy="3022600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C00000"/>
                </a:solidFill>
              </a:rPr>
              <a:t>          </a:t>
            </a:r>
            <a:r>
              <a:rPr lang="es-CL" sz="5400" dirty="0">
                <a:solidFill>
                  <a:srgbClr val="C00000"/>
                </a:solidFill>
                <a:latin typeface="Algerian" panose="04020705040A02060702" pitchFamily="82" charset="0"/>
              </a:rPr>
              <a:t>WHERE DO THEY WORK?</a:t>
            </a:r>
            <a:endParaRPr lang="es-ES" sz="54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1026" name="Picture 2" descr="1 ESL Video lesson, Jobs Vocabulary video,Occupations lesson - YouTube">
            <a:extLst>
              <a:ext uri="{FF2B5EF4-FFF2-40B4-BE49-F238E27FC236}">
                <a16:creationId xmlns:a16="http://schemas.microsoft.com/office/drawing/2014/main" id="{4FFF7170-7740-4895-8ED9-BD56FBCC1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422" y="1823156"/>
            <a:ext cx="711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270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7DA96-2ECE-4ECC-9A59-8C7FC2054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CL" dirty="0"/>
              <a:t> </a:t>
            </a:r>
            <a:endParaRPr lang="es-ES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83C9E8A5-018D-46C2-9770-65A50654C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3325" y="1603326"/>
            <a:ext cx="956884" cy="450646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7EA7453-4A33-419A-8150-420367320E12}"/>
              </a:ext>
            </a:extLst>
          </p:cNvPr>
          <p:cNvSpPr/>
          <p:nvPr/>
        </p:nvSpPr>
        <p:spPr>
          <a:xfrm>
            <a:off x="327377" y="486029"/>
            <a:ext cx="90198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  <a:p>
            <a:r>
              <a:rPr lang="es-CL" dirty="0"/>
              <a:t> 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2050" name="Picture 2" descr="Dibujos animados de médicos y pacientes frente al hospital | Vector Premium">
            <a:extLst>
              <a:ext uri="{FF2B5EF4-FFF2-40B4-BE49-F238E27FC236}">
                <a16:creationId xmlns:a16="http://schemas.microsoft.com/office/drawing/2014/main" id="{3E8FFD72-FAA2-4643-A126-03F5447EF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829" y="1492588"/>
            <a:ext cx="4730563" cy="364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n en INSPIRACION...COOKIES...TOPPER..">
            <a:extLst>
              <a:ext uri="{FF2B5EF4-FFF2-40B4-BE49-F238E27FC236}">
                <a16:creationId xmlns:a16="http://schemas.microsoft.com/office/drawing/2014/main" id="{EF06E97E-408B-4DC9-8119-2F67CE052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69" y="597705"/>
            <a:ext cx="2694473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C6BA34B-145C-479D-9ABE-1A419C6F1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319" y="3688545"/>
            <a:ext cx="17811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06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D9BD587-B4C0-4797-B678-5842EDAB5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901244"/>
          </a:xfrm>
        </p:spPr>
        <p:txBody>
          <a:bodyPr>
            <a:normAutofit/>
          </a:bodyPr>
          <a:lstStyle/>
          <a:p>
            <a:br>
              <a:rPr lang="es-ES" sz="2800" dirty="0"/>
            </a:br>
            <a:br>
              <a:rPr lang="es-ES" sz="2800" dirty="0"/>
            </a:br>
            <a:br>
              <a:rPr lang="es-ES" sz="2800" dirty="0"/>
            </a:br>
            <a:endParaRPr lang="es-ES" sz="27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E34A39-84B6-4575-8FF9-701737FB25D6}"/>
              </a:ext>
            </a:extLst>
          </p:cNvPr>
          <p:cNvSpPr/>
          <p:nvPr/>
        </p:nvSpPr>
        <p:spPr>
          <a:xfrm flipH="1">
            <a:off x="3613366" y="3244334"/>
            <a:ext cx="2022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418658A-9A39-4F8E-A4AA-B8AFF56AC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467" y="898008"/>
            <a:ext cx="2865969" cy="269185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45C4EE9-2CDD-407E-943B-E99EBC4D1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956" y="969609"/>
            <a:ext cx="2744610" cy="245939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0841D4C-5BBB-49FC-9C6F-6EB45BE3D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451" y="3789009"/>
            <a:ext cx="3996266" cy="280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7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F80D4F1-194B-4507-A8E0-EE791D28A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778933"/>
            <a:ext cx="3228621" cy="21007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6B4AB13-5BE9-49B6-849E-1F0069F40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65" y="778933"/>
            <a:ext cx="2066925" cy="22098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CC7021A-0282-4908-809C-1BF3E257A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932" y="3714044"/>
            <a:ext cx="3228621" cy="22069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51F22FF-FA1C-4955-BA62-E6122A4659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3063" y="3714045"/>
            <a:ext cx="3002845" cy="220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14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79E0739-B1B1-4747-BDA4-173364694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050" y="1185158"/>
            <a:ext cx="2857500" cy="16002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0857FC8-563E-4850-B786-F0B37F4A5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49" y="1139384"/>
            <a:ext cx="2905125" cy="169174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7990FF1-7E23-47C5-95B6-EF75C2AFC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0066" y="3847747"/>
            <a:ext cx="2876550" cy="190023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D2A4989-C6C5-458F-8518-EB5212E493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5384" y="3847747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94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AC7062B-CA72-4435-BD7A-998A124AD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553" y="851604"/>
            <a:ext cx="3053469" cy="233186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864EA47-E9E0-4416-AFD1-18DC92117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411" y="829027"/>
            <a:ext cx="2143125" cy="21431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08AE8FC-9050-4A0C-BEF2-C0B593CF5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956" y="3872795"/>
            <a:ext cx="2652888" cy="233186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748E9A6-BCCC-47FF-A76B-75C972159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7255" y="3685292"/>
            <a:ext cx="20574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5164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1089</TotalTime>
  <Words>11</Words>
  <Application>Microsoft Office PowerPoint</Application>
  <PresentationFormat>Panorámica</PresentationFormat>
  <Paragraphs>19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Algerian</vt:lpstr>
      <vt:lpstr>Arial</vt:lpstr>
      <vt:lpstr>Trebuchet MS</vt:lpstr>
      <vt:lpstr>Wingdings 3</vt:lpstr>
      <vt:lpstr>Faceta</vt:lpstr>
      <vt:lpstr>          WHERE DO THEY WORK?</vt:lpstr>
      <vt:lpstr> </vt:lpstr>
      <vt:lpstr>  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IS IT?  (¿Dónde está?)</dc:title>
  <dc:creator>maria soledad benavente massoc</dc:creator>
  <cp:lastModifiedBy>maria soledad benavente massoc</cp:lastModifiedBy>
  <cp:revision>33</cp:revision>
  <dcterms:created xsi:type="dcterms:W3CDTF">2020-04-29T01:10:49Z</dcterms:created>
  <dcterms:modified xsi:type="dcterms:W3CDTF">2020-10-15T02:12:24Z</dcterms:modified>
</cp:coreProperties>
</file>