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lando Muñoz" initials="RM" lastIdx="0" clrIdx="0">
    <p:extLst>
      <p:ext uri="{19B8F6BF-5375-455C-9EA6-DF929625EA0E}">
        <p15:presenceInfo xmlns:p15="http://schemas.microsoft.com/office/powerpoint/2012/main" userId="539255c6711c93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E156A-4A84-4859-A7B6-2ECE9C39E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4561" y="4548851"/>
            <a:ext cx="3622877" cy="216339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FF0000"/>
                </a:solidFill>
              </a:rPr>
              <a:t>MATEMÁTICA     CLASE 19 </a:t>
            </a:r>
            <a:br>
              <a:rPr lang="es-CL" dirty="0">
                <a:solidFill>
                  <a:srgbClr val="FF0000"/>
                </a:solidFill>
              </a:rPr>
            </a:br>
            <a:r>
              <a:rPr lang="es-CL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BE5293-9389-4E6B-B309-ED3CDD8D7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964" y="5855718"/>
            <a:ext cx="2027700" cy="429336"/>
          </a:xfrm>
        </p:spPr>
        <p:txBody>
          <a:bodyPr/>
          <a:lstStyle/>
          <a:p>
            <a:r>
              <a:rPr lang="es-CL" dirty="0"/>
              <a:t>2° BÁSICOS / 2020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09F533-A9B0-4262-9269-F1443CBC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29" y="586451"/>
            <a:ext cx="3825240" cy="3962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C90927-400B-4349-A4DE-362560651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040" y="266733"/>
            <a:ext cx="1457070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3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506226-6953-4FA8-8E60-8F3EF9EFAA03}"/>
              </a:ext>
            </a:extLst>
          </p:cNvPr>
          <p:cNvSpPr txBox="1"/>
          <p:nvPr/>
        </p:nvSpPr>
        <p:spPr>
          <a:xfrm>
            <a:off x="1970040" y="1311640"/>
            <a:ext cx="8796760" cy="129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u="sng" dirty="0">
                <a:highlight>
                  <a:srgbClr val="000080"/>
                </a:highlight>
                <a:latin typeface="HelveticaNeueLTStd-Lt"/>
                <a:ea typeface="Times New Roman" panose="02020603050405020304" pitchFamily="18" charset="0"/>
                <a:cs typeface="HelveticaNeueLTStd-Lt"/>
              </a:rPr>
              <a:t>OBJETIVO DE LA CLASE</a:t>
            </a:r>
            <a:r>
              <a:rPr lang="es-CL" dirty="0">
                <a:highlight>
                  <a:srgbClr val="000080"/>
                </a:highlight>
                <a:latin typeface="HelveticaNeueLTStd-Lt"/>
                <a:ea typeface="Times New Roman" panose="02020603050405020304" pitchFamily="18" charset="0"/>
                <a:cs typeface="HelveticaNeueLTStd-Lt"/>
              </a:rPr>
              <a:t>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highlight>
                  <a:srgbClr val="000080"/>
                </a:highlight>
                <a:latin typeface="HelveticaNeueLTStd-Lt"/>
                <a:ea typeface="Times New Roman" panose="02020603050405020304" pitchFamily="18" charset="0"/>
                <a:cs typeface="HelveticaNeueLTStd-Lt"/>
              </a:rPr>
              <a:t>Resolver problemas matemáticos ,de medición de longitudes, midiendo, comparando, sumando y restando.</a:t>
            </a:r>
            <a:endParaRPr lang="es-CL" sz="1400" dirty="0">
              <a:highlight>
                <a:srgbClr val="00008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dirty="0">
                <a:solidFill>
                  <a:srgbClr val="000000"/>
                </a:solidFill>
                <a:highlight>
                  <a:srgbClr val="000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L" sz="1400" dirty="0">
              <a:solidFill>
                <a:srgbClr val="000000"/>
              </a:solidFill>
              <a:highlight>
                <a:srgbClr val="00008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ED8F44-35A7-4ECA-A588-10FCD91CAA79}"/>
              </a:ext>
            </a:extLst>
          </p:cNvPr>
          <p:cNvSpPr txBox="1"/>
          <p:nvPr/>
        </p:nvSpPr>
        <p:spPr>
          <a:xfrm flipH="1">
            <a:off x="758225" y="3197448"/>
            <a:ext cx="5138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highlight>
                  <a:srgbClr val="FF00FF"/>
                </a:highlight>
              </a:rPr>
              <a:t>TRABAJAR EN EL TEXTO LAS PÁGINAS 75 HASTA LA 79</a:t>
            </a:r>
          </a:p>
          <a:p>
            <a:r>
              <a:rPr lang="es-CL" dirty="0">
                <a:highlight>
                  <a:srgbClr val="FF00FF"/>
                </a:highlight>
              </a:rPr>
              <a:t>CUADERNO DE ACTIVIDADES PÁGINA 37</a:t>
            </a: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5842FF-C817-4BA9-B335-116F8F5CC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607" y="2280621"/>
            <a:ext cx="2851729" cy="35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6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5CC952-E1DF-4214-BE55-CDF3EE541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81" y="208344"/>
            <a:ext cx="4988689" cy="64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6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259E810-0108-41D2-A3FA-03460999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7" y="204395"/>
            <a:ext cx="4787153" cy="61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4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F86EC9-153F-4DD3-8E10-B6B34BA13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75" y="441064"/>
            <a:ext cx="5005277" cy="584140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3F87059-D7AD-414F-AFF8-0C14B9088775}"/>
              </a:ext>
            </a:extLst>
          </p:cNvPr>
          <p:cNvSpPr txBox="1"/>
          <p:nvPr/>
        </p:nvSpPr>
        <p:spPr>
          <a:xfrm>
            <a:off x="6051794" y="1192314"/>
            <a:ext cx="3167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RECUERDA USAR LA REGLA A PARTIR DE LA LÍNEA QUE MARCA EL CERO </a:t>
            </a:r>
          </a:p>
        </p:txBody>
      </p:sp>
    </p:spTree>
    <p:extLst>
      <p:ext uri="{BB962C8B-B14F-4D97-AF65-F5344CB8AC3E}">
        <p14:creationId xmlns:p14="http://schemas.microsoft.com/office/powerpoint/2010/main" val="352467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D33C0F9-0750-4163-BB53-21EF979B5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3" y="503256"/>
            <a:ext cx="4528969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5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1BDB7CC-E773-4C9B-AB71-C351B608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5" y="247426"/>
            <a:ext cx="4353653" cy="58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2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B7DD6A5-4942-4B6E-BA6A-E7CF7A391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2" y="232600"/>
            <a:ext cx="4701092" cy="61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09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49</TotalTime>
  <Words>61</Words>
  <Application>Microsoft Office PowerPoint</Application>
  <PresentationFormat>Panorámica</PresentationFormat>
  <Paragraphs>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HelveticaNeueLTStd-Lt</vt:lpstr>
      <vt:lpstr>Times New Roman</vt:lpstr>
      <vt:lpstr>Celestial</vt:lpstr>
      <vt:lpstr>MATEMÁTICA     CLASE 19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    CLASE 19</dc:title>
  <dc:creator>Rolando Muñoz</dc:creator>
  <cp:lastModifiedBy>Rolando Muñoz</cp:lastModifiedBy>
  <cp:revision>5</cp:revision>
  <dcterms:created xsi:type="dcterms:W3CDTF">2020-10-15T05:23:52Z</dcterms:created>
  <dcterms:modified xsi:type="dcterms:W3CDTF">2020-10-15T06:22:07Z</dcterms:modified>
</cp:coreProperties>
</file>