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2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B24F6E-7906-4273-A3F6-47F57171E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48256E61-0112-4601-A7BC-DEBCB7DA4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22DC3DD-380D-404F-8C03-C8B73E21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CD01A45-C737-49AF-9A2A-2879B1036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603749A-D59C-4412-8CFE-43F3E2673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225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84D1466-E8FE-4652-B64B-03EE78674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21BF368-3337-471D-9A7C-AFC1EC98A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B26D4E-2832-487A-BBCD-B5CDC41E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D4EABF2-9010-4B86-8F18-A74053C37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4FD211C-8EEC-4C70-9ADE-61D1D57B2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2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D49F17D4-73E1-4AE0-970F-B7C74CA374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9948470-2B80-48A1-8439-094EF1B3C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1917939-A4FE-4B26-BAE8-FF8601C37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A4F242E-5BE4-48EE-97FB-910F18AD2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C8E35A3-A686-483C-B05E-78B2C0114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599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75EFF03-0034-42A1-8ABA-7BC7BD7A5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1C2B547-9ACA-4C8C-9F8E-13969E343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3F43AED-79CF-475E-A4DB-5D09572CC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C1CA79E-4394-417C-B66A-F02B675E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C4CDF63-000D-4FD4-BBCE-D3EF4CED1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3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8FF2F5-2BBE-4DEA-8A11-A7270167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F5B225FD-2998-43F7-B705-C91529324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340575C-FA92-41A8-9FAC-947F529DF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7139F40-E170-4B93-9D44-E1B4414F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8C36395-EEDF-456F-8096-C92D95FA1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633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D3DD62-AFFD-467B-BD0A-0D9AA7417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3EB7F70-D8BA-4C5F-B566-6529C829C4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A81A9FF8-A754-42C1-804B-FCAF3CE92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41BCBC3-7571-4DAA-9C19-9551C4835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6F1B087-9C19-4589-8142-C414217BC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1EF1428A-FFF4-4786-84C0-7B572172F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344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B4713B7-948F-4FED-BE95-5FE5BE6D2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C3A4D6C-CCB0-407A-85C1-DB4682ED0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433D54C-87DB-416E-9D0D-EC79B8A3E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4C29F20D-2AE0-4F7A-93D8-1736EB5F0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F35C548-7CC6-41FB-8BBC-4B90E231F0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F2CF3C59-1A94-4BB0-AB34-68E36723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03217731-A778-43BF-803F-AB1193E2A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3446BFF3-4CB8-470A-B1A1-91E35272E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163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496EFD0-36AC-47B7-8934-9088EB9F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15D47E87-E86B-453C-BA1B-12F2D1AFC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A5E7C59B-03D0-4839-B860-3448006FA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3004C42C-8723-45AD-AF45-F1552AD2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0154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8478DA8D-88A0-4E09-B724-39C6E8842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4EC1FCF-1411-4466-9697-50D1CEB7F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D2F4AEC3-159E-4164-A26E-B15EB7DA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03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C3B7CB6-52E2-4C9D-8543-524709DF2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AED00B7-66DA-4703-A183-EF05A89C1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D34EF5C-42A8-471E-AAA8-5D7E83B79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B45DB82-1A7D-479B-923D-DD104841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36BF8BF-0AE8-47A0-95DD-F8782427C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B820407-7286-4A78-8CAE-03AE7B80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042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E9DB9B8-FDBC-437D-B534-0B5DF15F0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8961B0ED-8210-46F8-92B2-464DA6876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4746821-9613-4852-9AED-26BB64D6F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CEC9A7D4-FF69-45FE-B620-58958A8BF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A82534A4-2D80-40A8-9288-30879C2D8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476A8E5-3129-45F9-9FC7-1D1EFAF56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581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582E7C0B-7427-4F3D-96D0-B81EC5DF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9314F6C-5B35-48DD-B28B-C487324F0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B1D2EE0-93A8-4945-982C-5F36AFBF20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18A45-E563-4F39-9ACE-A7541CDA50EA}" type="datetimeFigureOut">
              <a:rPr lang="es-CL" smtClean="0"/>
              <a:t>30-03-2020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2C29FC9-082A-4605-AB04-6CACDCCEB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6C9FBDF-E741-4304-B12E-7FB6BF53C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C81B-03A7-410A-A4BB-92DB408ACDE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74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48AE432-44B3-444F-8FA9-7AA1D04FF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          MATERIAL DE APOYO ORIENTACION </a:t>
            </a:r>
            <a:br>
              <a:rPr lang="es-CL" dirty="0"/>
            </a:br>
            <a:r>
              <a:rPr lang="es-CL" dirty="0"/>
              <a:t>                                 2° BASICO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E10C805-6D94-4468-93CA-4B25505A7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  Unidad 1: </a:t>
            </a:r>
          </a:p>
          <a:p>
            <a:pPr algn="just"/>
            <a:r>
              <a:rPr lang="es-MX" dirty="0"/>
              <a:t>Valorar grupos de pertenencia e identificar muestras de cariño en diferentes ámbitos</a:t>
            </a:r>
          </a:p>
          <a:p>
            <a:pPr algn="just"/>
            <a:r>
              <a:rPr lang="es-MX" dirty="0"/>
              <a:t>OBJETIVO DE APRENDIZAJE</a:t>
            </a:r>
          </a:p>
          <a:p>
            <a:pPr algn="just"/>
            <a:r>
              <a:rPr lang="es-MX" dirty="0"/>
              <a:t>Identificar y practicar, en forma guiada, conductas protectoras y de autocuidado en relación a: rutinas de higiene; actividades de descanso, recreación y actividad física; hábitos de alimentación; resguardo del cuerpo y la intimidad; la entrega de información personal.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8054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">
            <a:extLst>
              <a:ext uri="{FF2B5EF4-FFF2-40B4-BE49-F238E27FC236}">
                <a16:creationId xmlns:a16="http://schemas.microsoft.com/office/drawing/2014/main" xmlns="" id="{197403D9-755F-4F01-9A78-170706231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51467"/>
            <a:ext cx="10566400" cy="491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47F932E6-962A-4F9C-A1FE-669FFF879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0"/>
            <a:ext cx="10515600" cy="1325563"/>
          </a:xfrm>
        </p:spPr>
        <p:txBody>
          <a:bodyPr/>
          <a:lstStyle/>
          <a:p>
            <a:r>
              <a:rPr lang="es-CL" dirty="0"/>
              <a:t>Lee y revisa tus hábitos saludables</a:t>
            </a:r>
          </a:p>
        </p:txBody>
      </p:sp>
    </p:spTree>
    <p:extLst>
      <p:ext uri="{BB962C8B-B14F-4D97-AF65-F5344CB8AC3E}">
        <p14:creationId xmlns:p14="http://schemas.microsoft.com/office/powerpoint/2010/main" val="416563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E767A3-E241-4D7A-8E2A-0D68FCA8D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En compañía de tu familia podrías construir una rutina diaria para realizar hábitos de vida sana</a:t>
            </a:r>
          </a:p>
        </p:txBody>
      </p:sp>
      <p:pic>
        <p:nvPicPr>
          <p:cNvPr id="3074" name="Picture 2" descr="La rutina diaria de un chico lindo con un fondo blanco. [despierta, come, se sienta en el baño, corre, planta un árbol]">
            <a:extLst>
              <a:ext uri="{FF2B5EF4-FFF2-40B4-BE49-F238E27FC236}">
                <a16:creationId xmlns:a16="http://schemas.microsoft.com/office/drawing/2014/main" xmlns="" id="{9CEFBFB1-5E32-4852-ABED-3AFECBFB17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89" y="1855351"/>
            <a:ext cx="9098844" cy="445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259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E43D813-E9A2-46AE-A5AD-12C04686A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 presentamos un modelo, puedes crear tu propio calendario usando tu imaginación..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xmlns="" id="{2DD80B4C-6807-4012-A154-68BD04FB01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8267" y="1825625"/>
            <a:ext cx="881627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91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107</Words>
  <Application>Microsoft Office PowerPoint</Application>
  <PresentationFormat>Personalizado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             MATERIAL DE APOYO ORIENTACION                                   2° BASICO</vt:lpstr>
      <vt:lpstr>Lee y revisa tus hábitos saludables</vt:lpstr>
      <vt:lpstr>En compañía de tu familia podrías construir una rutina diaria para realizar hábitos de vida sana</vt:lpstr>
      <vt:lpstr>Te presentamos un modelo, puedes crear tu propio calendario usando tu imaginación..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 Contreras</dc:creator>
  <cp:lastModifiedBy>Makarenna Avendaño</cp:lastModifiedBy>
  <cp:revision>6</cp:revision>
  <dcterms:created xsi:type="dcterms:W3CDTF">2020-03-25T16:43:01Z</dcterms:created>
  <dcterms:modified xsi:type="dcterms:W3CDTF">2020-03-30T12:21:58Z</dcterms:modified>
</cp:coreProperties>
</file>