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7"/>
  </p:notesMasterIdLst>
  <p:handoutMasterIdLst>
    <p:handoutMasterId r:id="rId8"/>
  </p:handoutMasterIdLst>
  <p:sldIdLst>
    <p:sldId id="392" r:id="rId2"/>
    <p:sldId id="395" r:id="rId3"/>
    <p:sldId id="397" r:id="rId4"/>
    <p:sldId id="398" r:id="rId5"/>
    <p:sldId id="399" r:id="rId6"/>
  </p:sldIdLst>
  <p:sldSz cx="12192000" cy="6858000"/>
  <p:notesSz cx="7102475" cy="93884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Wingdings 2" panose="05020102010507070707" pitchFamily="18" charset="2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06" autoAdjust="0"/>
  </p:normalViewPr>
  <p:slideViewPr>
    <p:cSldViewPr snapToGrid="0">
      <p:cViewPr varScale="1">
        <p:scale>
          <a:sx n="73" d="100"/>
          <a:sy n="73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63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pPr/>
              <a:t>10-05-2020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10-05-2020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00401" y="4777600"/>
            <a:ext cx="72287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861863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Estimados estudiantes, bienvenidos al mes de Mayo, en el cual vamos a Identificar  el valor de la Honestidad. </a:t>
            </a:r>
            <a:b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¡Éxito!</a:t>
            </a:r>
            <a:endParaRPr lang="es-E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2011679"/>
            <a:ext cx="7076048" cy="45438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1299411"/>
            <a:ext cx="10972800" cy="2053389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Objetivo:</a:t>
            </a:r>
            <a:r>
              <a:rPr lang="es-CL" sz="4400" dirty="0"/>
              <a:t>Identificar que la Honestidad es un valor que nos hace crecer en la amistad, nos ayuda a ser más dignos como personas y da confianza a los demás.</a:t>
            </a:r>
            <a:endParaRPr lang="es-ES" sz="4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907738"/>
              </p:ext>
            </p:extLst>
          </p:nvPr>
        </p:nvGraphicFramePr>
        <p:xfrm>
          <a:off x="2903621" y="513347"/>
          <a:ext cx="6785811" cy="670560"/>
        </p:xfrm>
        <a:graphic>
          <a:graphicData uri="http://schemas.openxmlformats.org/drawingml/2006/table">
            <a:tbl>
              <a:tblPr firstRow="1" bandRow="1">
                <a:tableStyleId>{AC540224-295F-4AC1-8A88-6B458F8E0298}</a:tableStyleId>
              </a:tblPr>
              <a:tblGrid>
                <a:gridCol w="6785811">
                  <a:extLst>
                    <a:ext uri="{9D8B030D-6E8A-4147-A177-3AD203B41FA5}">
                      <a16:colId xmlns:a16="http://schemas.microsoft.com/office/drawing/2014/main" val="22339719"/>
                    </a:ext>
                  </a:extLst>
                </a:gridCol>
              </a:tblGrid>
              <a:tr h="433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chemeClr val="tx1"/>
                          </a:solidFill>
                        </a:rPr>
                        <a:t>LEE Y ESCRIBE EL OBJETIVO EN TU CUADERNO DE RELIGIÓN.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673506"/>
                  </a:ext>
                </a:extLst>
              </a:tr>
            </a:tbl>
          </a:graphicData>
        </a:graphic>
      </p:graphicFrame>
      <p:sp>
        <p:nvSpPr>
          <p:cNvPr id="18434" name="AutoShape 2" descr="Imprimir Test: Autogestión del Aprendizaje. (educacion de valor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Imprimir Test: Autogestión del Aprendizaje. (educacion de valor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82" name="Picture 2" descr="Valores | Acciones de Honesti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754" y="4027280"/>
            <a:ext cx="904875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50850"/>
              </p:ext>
            </p:extLst>
          </p:nvPr>
        </p:nvGraphicFramePr>
        <p:xfrm>
          <a:off x="2005264" y="719666"/>
          <a:ext cx="8154737" cy="3749040"/>
        </p:xfrm>
        <a:graphic>
          <a:graphicData uri="http://schemas.openxmlformats.org/drawingml/2006/table">
            <a:tbl>
              <a:tblPr firstRow="1" bandRow="1">
                <a:tableStyleId>{AC540224-295F-4AC1-8A88-6B458F8E0298}</a:tableStyleId>
              </a:tblPr>
              <a:tblGrid>
                <a:gridCol w="8154737">
                  <a:extLst>
                    <a:ext uri="{9D8B030D-6E8A-4147-A177-3AD203B41FA5}">
                      <a16:colId xmlns:a16="http://schemas.microsoft.com/office/drawing/2014/main" val="403903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400" b="0" dirty="0" smtClean="0">
                          <a:solidFill>
                            <a:schemeClr val="tx1"/>
                          </a:solidFill>
                        </a:rPr>
                        <a:t>Solo</a:t>
                      </a:r>
                      <a:r>
                        <a:rPr lang="es-CL" sz="2400" b="0" baseline="0" dirty="0" smtClean="0">
                          <a:solidFill>
                            <a:schemeClr val="tx1"/>
                          </a:solidFill>
                        </a:rPr>
                        <a:t> debes leer. No escribas esto en tu cuaderno</a:t>
                      </a:r>
                      <a:r>
                        <a:rPr lang="es-CL" sz="2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8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Leer y observar el Material</a:t>
                      </a:r>
                      <a:r>
                        <a:rPr lang="es-CL" sz="2400" baseline="0" dirty="0" smtClean="0">
                          <a:solidFill>
                            <a:schemeClr val="tx1"/>
                          </a:solidFill>
                        </a:rPr>
                        <a:t> de Apoyo.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6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Escribir</a:t>
                      </a:r>
                      <a:r>
                        <a:rPr lang="es-CL" sz="2400" baseline="0" dirty="0" smtClean="0">
                          <a:solidFill>
                            <a:schemeClr val="tx1"/>
                          </a:solidFill>
                        </a:rPr>
                        <a:t> el Objetivo en tu cuaderno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84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aseline="0" dirty="0" smtClean="0">
                          <a:solidFill>
                            <a:schemeClr val="tx1"/>
                          </a:solidFill>
                        </a:rPr>
                        <a:t>Escribir la definición del concepto: Honestidad </a:t>
                      </a:r>
                      <a:endParaRPr lang="es-C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6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Realizar</a:t>
                      </a:r>
                      <a:r>
                        <a:rPr lang="es-CL" sz="2400" baseline="0" dirty="0" smtClean="0">
                          <a:solidFill>
                            <a:schemeClr val="tx1"/>
                          </a:solidFill>
                        </a:rPr>
                        <a:t> la actividad</a:t>
                      </a:r>
                      <a:endParaRPr lang="es-C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Finalicemos la clase 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3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Revisaremos que hemos aprendido?</a:t>
                      </a:r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30111"/>
                  </a:ext>
                </a:extLst>
              </a:tr>
            </a:tbl>
          </a:graphicData>
        </a:graphic>
      </p:graphicFrame>
      <p:pic>
        <p:nvPicPr>
          <p:cNvPr id="1033" name="Picture 9" descr="Excelente Trabajo Imágenes Y Foto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38" y="4468706"/>
            <a:ext cx="1554202" cy="15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0857" y="548640"/>
            <a:ext cx="10972800" cy="5400898"/>
          </a:xfrm>
        </p:spPr>
        <p:txBody>
          <a:bodyPr>
            <a:normAutofit/>
          </a:bodyPr>
          <a:lstStyle/>
          <a:p>
            <a:r>
              <a:rPr lang="es-CL" sz="2800" dirty="0" smtClean="0"/>
              <a:t>La Honestidad </a:t>
            </a:r>
            <a:r>
              <a:rPr lang="es-CL" sz="2800" dirty="0"/>
              <a:t>es la cualidad de la persona que es recta y respeta las normas. Quien es honrado se muestra como una persona recta y justa, que se guía por aquello considerado como correcto y adecuado al nivel social.</a:t>
            </a:r>
            <a:r>
              <a:rPr lang="es-CL" dirty="0"/>
              <a:t/>
            </a:r>
            <a:br>
              <a:rPr lang="es-CL" dirty="0"/>
            </a:b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048000" y="3011194"/>
            <a:ext cx="6096000" cy="692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3543300" algn="l"/>
              </a:tabLst>
            </a:pPr>
            <a:r>
              <a:rPr lang="es-CL" sz="36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del concepto:</a:t>
            </a:r>
            <a:endParaRPr lang="es-CL" sz="3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157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Constantia</vt:lpstr>
      <vt:lpstr>Times New Roman</vt:lpstr>
      <vt:lpstr>Wingdings 2</vt:lpstr>
      <vt:lpstr>Arial</vt:lpstr>
      <vt:lpstr>Flujo</vt:lpstr>
      <vt:lpstr>Presentación de PowerPoint</vt:lpstr>
      <vt:lpstr>Estimados estudiantes, bienvenidos al mes de Mayo, en el cual vamos a Identificar  el valor de la Honestidad.                               ¡Éxito!</vt:lpstr>
      <vt:lpstr>Objetivo:Identificar que la Honestidad es un valor que nos hace crecer en la amistad, nos ayuda a ser más dignos como personas y da confianza a los demás.</vt:lpstr>
      <vt:lpstr>Presentación de PowerPoint</vt:lpstr>
      <vt:lpstr>La Honestidad es la cualidad de la persona que es recta y respeta las normas. Quien es honrado se muestra como una persona recta y justa, que se guía por aquello considerado como correcto y adecuado al nivel social.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Marcela Banda</cp:lastModifiedBy>
  <cp:revision>173</cp:revision>
  <cp:lastPrinted>2020-03-31T02:12:11Z</cp:lastPrinted>
  <dcterms:created xsi:type="dcterms:W3CDTF">2019-06-24T13:33:05Z</dcterms:created>
  <dcterms:modified xsi:type="dcterms:W3CDTF">2020-05-11T00:27:35Z</dcterms:modified>
</cp:coreProperties>
</file>