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4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65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5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9C65C-8487-4CA3-9563-7DBE7D6E5431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72B7F-7C1B-454D-A796-F9BBF5EBB3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944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72B7F-7C1B-454D-A796-F9BBF5EBB3B3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482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59162A4-7BF0-4871-8286-CEC123BD7BAE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59162A4-7BF0-4871-8286-CEC123BD7BAE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600" b="1" dirty="0">
                <a:solidFill>
                  <a:srgbClr val="94C600"/>
                </a:solidFill>
              </a:rPr>
              <a:t>CIENCIAS NATURALES </a:t>
            </a:r>
            <a:br>
              <a:rPr lang="es-CL" sz="3600" b="1" dirty="0">
                <a:solidFill>
                  <a:srgbClr val="94C600"/>
                </a:solidFill>
              </a:rPr>
            </a:br>
            <a:r>
              <a:rPr lang="es-CL" sz="3600" b="1" dirty="0">
                <a:solidFill>
                  <a:srgbClr val="94C600"/>
                </a:solidFill>
              </a:rPr>
              <a:t>    3°básico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 fontScale="70000" lnSpcReduction="20000"/>
          </a:bodyPr>
          <a:lstStyle/>
          <a:p>
            <a:pPr marL="6858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b="1" u="sng" dirty="0">
                <a:latin typeface="Calibri"/>
                <a:ea typeface="Calibri"/>
                <a:cs typeface="Times New Roman"/>
              </a:rPr>
              <a:t>Priorización curricular: Nivel 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2800" dirty="0">
                <a:latin typeface="Calibri"/>
                <a:ea typeface="Calibri"/>
                <a:cs typeface="Calibri"/>
              </a:rPr>
              <a:t> </a:t>
            </a:r>
            <a:r>
              <a:rPr lang="es-CL" dirty="0">
                <a:latin typeface="Calibri"/>
                <a:ea typeface="Calibri"/>
                <a:cs typeface="Times New Roman"/>
              </a:rPr>
              <a:t>OA 4: Describir la importancia de las plantas para los seres vivos, el ser humano y el medioambiente (por ejemplo: alimentación, aire para respirar, productos derivados, ornamentación, uso medicinal), proponiendo y comunicando medidas de cuidado.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/>
                <a:ea typeface="Calibri"/>
                <a:cs typeface="Times New Roman"/>
              </a:rPr>
              <a:t>OA 6: Clasificar los alimentos, distinguiendo sus efectos sobre la salud, y proponer hábitos alimenticios saludables.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/>
                <a:ea typeface="Calibri"/>
                <a:cs typeface="Times New Roman"/>
              </a:rPr>
              <a:t>OA 9: Investigar experimentalmente y explicar algunas características de la luz; por ejemplo: viaja en línea recta, se refleja, puede ser separada en colores.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/>
                <a:ea typeface="Calibri"/>
                <a:cs typeface="Times New Roman"/>
              </a:rPr>
              <a:t>OA 12: Explicar, por medio de modelos, los movimientos de rotación y traslación, considerando sus efectos en la Tierra.</a:t>
            </a:r>
            <a:r>
              <a:rPr lang="es-CL" sz="2800" dirty="0">
                <a:latin typeface="Calibri"/>
                <a:ea typeface="Calibri"/>
                <a:cs typeface="Calibri"/>
              </a:rPr>
              <a:t>    </a:t>
            </a:r>
            <a:endParaRPr lang="es-CL" dirty="0">
              <a:latin typeface="Calibri"/>
              <a:ea typeface="Calibri"/>
              <a:cs typeface="Times New Roman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2909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192656" cy="460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746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6356"/>
            <a:ext cx="8192656" cy="460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77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8" y="1268760"/>
            <a:ext cx="8117232" cy="456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152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6" y="1212393"/>
            <a:ext cx="8217490" cy="462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830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Resultado de imagen de fu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pic>
        <p:nvPicPr>
          <p:cNvPr id="4" name="3 Imagen" descr="Resultado de imagen de trabajo en casa dibuj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86912"/>
            <a:ext cx="1756613" cy="2354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403648" y="3403724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A </a:t>
            </a:r>
            <a:r>
              <a:rPr lang="es-CL" dirty="0"/>
              <a:t>trabajar desde casa.</a:t>
            </a:r>
          </a:p>
          <a:p>
            <a:r>
              <a:rPr lang="es-CL" dirty="0"/>
              <a:t>Recuerda tomar las medidas de higiene.</a:t>
            </a:r>
          </a:p>
          <a:p>
            <a:r>
              <a:rPr lang="es-CL" dirty="0"/>
              <a:t>Lavado de manos constantemente.</a:t>
            </a:r>
          </a:p>
          <a:p>
            <a:r>
              <a:rPr lang="es-CL" dirty="0"/>
              <a:t>Vamos a salir de esto.</a:t>
            </a:r>
          </a:p>
          <a:p>
            <a:r>
              <a:rPr lang="es-CL" dirty="0"/>
              <a:t>Animo y confía en que todo va a pasar.</a:t>
            </a:r>
          </a:p>
          <a:p>
            <a:r>
              <a:rPr lang="es-CL" dirty="0"/>
              <a:t>Pon de tu parte para que pase luego y vengan tiempos hermosos. Para volver a vernos.</a:t>
            </a:r>
          </a:p>
          <a:p>
            <a:r>
              <a:rPr lang="es-CL" dirty="0"/>
              <a:t>Un saludo y abrazo a la distancia les desea con cariño su profesora Carla </a:t>
            </a:r>
            <a:r>
              <a:rPr lang="es-CL" dirty="0" err="1"/>
              <a:t>Véliz</a:t>
            </a:r>
            <a:r>
              <a:rPr lang="es-CL" dirty="0"/>
              <a:t>, </a:t>
            </a:r>
            <a:r>
              <a:rPr lang="es-CL" dirty="0" err="1"/>
              <a:t>Dayson</a:t>
            </a:r>
            <a:r>
              <a:rPr lang="es-CL" dirty="0"/>
              <a:t> Moreno y Mónica </a:t>
            </a:r>
            <a:r>
              <a:rPr lang="es-CL" dirty="0" err="1"/>
              <a:t>Rodriguez</a:t>
            </a:r>
            <a:r>
              <a:rPr lang="es-CL" dirty="0"/>
              <a:t>.</a:t>
            </a:r>
          </a:p>
        </p:txBody>
      </p:sp>
      <p:pic>
        <p:nvPicPr>
          <p:cNvPr id="3" name="Picture 2" descr="Resultado de imagen de lavarse las manos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19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quedate en casa anim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0" y="982683"/>
            <a:ext cx="349753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uario\Desktop\insignia colegio azulita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13430"/>
            <a:ext cx="816099" cy="101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1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412776"/>
            <a:ext cx="7992888" cy="277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u="sng" dirty="0">
                <a:latin typeface="Arial" pitchFamily="34" charset="0"/>
                <a:cs typeface="Arial" pitchFamily="34" charset="0"/>
              </a:rPr>
              <a:t>Clase n°15</a:t>
            </a:r>
          </a:p>
          <a:p>
            <a:pPr marL="68580"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u="sng" dirty="0">
                <a:latin typeface="Arial" pitchFamily="34" charset="0"/>
                <a:cs typeface="Arial" pitchFamily="34" charset="0"/>
              </a:rPr>
              <a:t>“Protección del medio ambiente”</a:t>
            </a:r>
          </a:p>
          <a:p>
            <a:pPr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es-CL" sz="2400" dirty="0">
                <a:latin typeface="Arial" pitchFamily="34" charset="0"/>
                <a:cs typeface="Arial" pitchFamily="34" charset="0"/>
              </a:rPr>
              <a:t>Objetivo: </a:t>
            </a:r>
            <a:r>
              <a:rPr lang="es-CL" sz="2400" dirty="0">
                <a:latin typeface="Calibri"/>
              </a:rPr>
              <a:t>Explicar</a:t>
            </a:r>
            <a:r>
              <a:rPr lang="es-CL" sz="2400" dirty="0">
                <a:latin typeface="Calibri"/>
                <a:ea typeface="Calibri"/>
              </a:rPr>
              <a:t> la importancia de las plantas para los seres vivos, el ser humano y el medioambiente.</a:t>
            </a:r>
            <a:endParaRPr lang="es-CL" sz="2400" dirty="0"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es-CL" sz="2400" dirty="0">
                <a:latin typeface="Raleway"/>
              </a:rPr>
              <a:t>Habilidad: Explicar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dirty="0">
                <a:latin typeface="Raleway"/>
              </a:rPr>
              <a:t>Actitud: Responsabilidad, compromiso desde el hogar.</a:t>
            </a:r>
          </a:p>
        </p:txBody>
      </p:sp>
      <p:pic>
        <p:nvPicPr>
          <p:cNvPr id="3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836712"/>
            <a:ext cx="600075" cy="738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45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6D99087-936D-4004-AFE2-2F6A6622C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41" t="13021" r="23516" b="37720"/>
          <a:stretch/>
        </p:blipFill>
        <p:spPr>
          <a:xfrm>
            <a:off x="497551" y="750008"/>
            <a:ext cx="8115896" cy="42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2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6" y="1268760"/>
            <a:ext cx="8217490" cy="456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47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6" y="1196752"/>
            <a:ext cx="8245308" cy="46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50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192656" cy="460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580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20648" cy="456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80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9" y="1700808"/>
            <a:ext cx="819691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49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192656" cy="460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929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248</Words>
  <Application>Microsoft Office PowerPoint</Application>
  <PresentationFormat>Presentación en pantalla (4:3)</PresentationFormat>
  <Paragraphs>19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Raleway</vt:lpstr>
      <vt:lpstr>Times New Roman</vt:lpstr>
      <vt:lpstr>Wingdings 2</vt:lpstr>
      <vt:lpstr>Austin</vt:lpstr>
      <vt:lpstr>CIENCIAS NATURALES      3°básico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     3°básico</dc:title>
  <dc:creator>Basty</dc:creator>
  <cp:lastModifiedBy>maka</cp:lastModifiedBy>
  <cp:revision>28</cp:revision>
  <dcterms:created xsi:type="dcterms:W3CDTF">2020-05-14T20:06:52Z</dcterms:created>
  <dcterms:modified xsi:type="dcterms:W3CDTF">2020-07-21T21:54:04Z</dcterms:modified>
</cp:coreProperties>
</file>