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2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5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87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870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672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996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090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71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3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54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2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67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3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01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030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02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52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F6877-FD09-46E8-AE08-6C478F5A5BEE}" type="datetimeFigureOut">
              <a:rPr lang="es-ES" smtClean="0"/>
              <a:t>27/07/2020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F98E3F-EBA2-4649-BA9C-090F5AF751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8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5hSPpSuec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LJtUy6-Aai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KCLjdL8g-8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CB62-01E9-4CD8-AF2B-FE600C040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8" y="181458"/>
            <a:ext cx="7123779" cy="1418742"/>
          </a:xfrm>
        </p:spPr>
        <p:txBody>
          <a:bodyPr/>
          <a:lstStyle/>
          <a:p>
            <a:r>
              <a:rPr lang="es-CL" dirty="0"/>
              <a:t>THE NATURAL WORLD</a:t>
            </a:r>
            <a:endParaRPr lang="es-ES" dirty="0"/>
          </a:p>
        </p:txBody>
      </p:sp>
      <p:pic>
        <p:nvPicPr>
          <p:cNvPr id="6" name="Picture 4" descr="Divirtiéndose con los animales: Español e Inglés para niños - App ...">
            <a:extLst>
              <a:ext uri="{FF2B5EF4-FFF2-40B4-BE49-F238E27FC236}">
                <a16:creationId xmlns:a16="http://schemas.microsoft.com/office/drawing/2014/main" id="{C0D77FC0-BA69-4E60-A6DC-E31363347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799" y="1794498"/>
            <a:ext cx="5486400" cy="326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116506C-902F-4081-942B-ED6DD5E5AC69}"/>
              </a:ext>
            </a:extLst>
          </p:cNvPr>
          <p:cNvSpPr/>
          <p:nvPr/>
        </p:nvSpPr>
        <p:spPr>
          <a:xfrm>
            <a:off x="3409399" y="3244334"/>
            <a:ext cx="1847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44E0A0B-3121-4D3C-B796-497454E5F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44323"/>
              </p:ext>
            </p:extLst>
          </p:nvPr>
        </p:nvGraphicFramePr>
        <p:xfrm>
          <a:off x="677863" y="5407378"/>
          <a:ext cx="8596312" cy="5305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96312">
                  <a:extLst>
                    <a:ext uri="{9D8B030D-6E8A-4147-A177-3AD203B41FA5}">
                      <a16:colId xmlns:a16="http://schemas.microsoft.com/office/drawing/2014/main" val="1891118438"/>
                    </a:ext>
                  </a:extLst>
                </a:gridCol>
              </a:tblGrid>
              <a:tr h="530577">
                <a:tc>
                  <a:txBody>
                    <a:bodyPr/>
                    <a:lstStyle/>
                    <a:p>
                      <a:pPr algn="l">
                        <a:lnSpc>
                          <a:spcPct val="118000"/>
                        </a:lnSpc>
                        <a:spcAft>
                          <a:spcPts val="600"/>
                        </a:spcAft>
                      </a:pPr>
                      <a:r>
                        <a:rPr lang="es-ES" dirty="0">
                          <a:hlinkClick r:id="rId4"/>
                        </a:rPr>
                        <a:t>https://www.youtube.com/watch?v=LJtUy6-Aaio</a:t>
                      </a:r>
                      <a:endParaRPr lang="es-ES" sz="1800" kern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36161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322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02252-87E0-46F9-97EC-2E9F548B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422" y="609599"/>
            <a:ext cx="8003822" cy="1896533"/>
          </a:xfrm>
        </p:spPr>
        <p:txBody>
          <a:bodyPr>
            <a:normAutofit fontScale="90000"/>
          </a:bodyPr>
          <a:lstStyle/>
          <a:p>
            <a:br>
              <a:rPr lang="es-CL" sz="6600" dirty="0"/>
            </a:br>
            <a:endParaRPr lang="es-ES" sz="66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29F2C99-3E32-439B-8E04-A215FC17D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77" y="1048060"/>
            <a:ext cx="8596668" cy="4246429"/>
          </a:xfrm>
        </p:spPr>
        <p:txBody>
          <a:bodyPr>
            <a:norm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6E11AF3-BCAA-4877-8D12-E2B0871B0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89" y="816638"/>
            <a:ext cx="6660444" cy="9743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6CE7AF3-D4B1-48BB-8F71-DA6C2D3CD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044" y="1730648"/>
            <a:ext cx="4592290" cy="33982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1F35AE-0D1B-4767-920D-C802C61E0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575" y="5576241"/>
            <a:ext cx="2724150" cy="447675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012D420-80F8-4223-8FC5-0B382248BB77}"/>
              </a:ext>
            </a:extLst>
          </p:cNvPr>
          <p:cNvCxnSpPr>
            <a:cxnSpLocks/>
          </p:cNvCxnSpPr>
          <p:nvPr/>
        </p:nvCxnSpPr>
        <p:spPr>
          <a:xfrm flipV="1">
            <a:off x="3905955" y="4628739"/>
            <a:ext cx="1715911" cy="10004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6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55A2E8-4D84-495F-B388-664F831B8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059" y="814034"/>
            <a:ext cx="2362200" cy="19335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5C4D3B-EBB1-41E4-800F-41FDD5462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703" y="3974573"/>
            <a:ext cx="2143125" cy="21431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E58FF60-D519-44D6-9E59-FBA1DA1B2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03" y="1433336"/>
            <a:ext cx="2247900" cy="4857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4AFC02-8E3F-42EE-AB54-CBB353A0B2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8059" y="4392083"/>
            <a:ext cx="2028825" cy="552450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6BF969A-AF24-42EF-8B74-BC4F7D926768}"/>
              </a:ext>
            </a:extLst>
          </p:cNvPr>
          <p:cNvCxnSpPr>
            <a:cxnSpLocks/>
          </p:cNvCxnSpPr>
          <p:nvPr/>
        </p:nvCxnSpPr>
        <p:spPr>
          <a:xfrm flipV="1">
            <a:off x="3443111" y="1682044"/>
            <a:ext cx="1817511" cy="23706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1B14FF3D-F223-4095-AB02-BD8D34BD4385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525838" y="4606047"/>
            <a:ext cx="1938865" cy="44008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5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A9CE91-0AFB-4018-8907-C8DBF8D99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34" y="462843"/>
            <a:ext cx="4780811" cy="58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986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261</TotalTime>
  <Words>17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Calibri</vt:lpstr>
      <vt:lpstr>Times New Roman</vt:lpstr>
      <vt:lpstr>Trebuchet MS</vt:lpstr>
      <vt:lpstr>Wingdings 3</vt:lpstr>
      <vt:lpstr>Faceta</vt:lpstr>
      <vt:lpstr>THE NATURAL WORLD</vt:lpstr>
      <vt:lpstr>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Habilidades de los niños.</dc:title>
  <dc:creator>maria soledad benavente massoc</dc:creator>
  <cp:lastModifiedBy>maka</cp:lastModifiedBy>
  <cp:revision>27</cp:revision>
  <dcterms:created xsi:type="dcterms:W3CDTF">2020-03-26T17:57:37Z</dcterms:created>
  <dcterms:modified xsi:type="dcterms:W3CDTF">2020-07-27T17:10:29Z</dcterms:modified>
</cp:coreProperties>
</file>