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7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6B4ADD-E02D-44D1-AFD7-BFF8DB00EC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4CB947-22FB-4D48-A1FA-BDC85FCE7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D5B403-26D6-4835-BAFE-051C39737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E5E001-B8CA-4750-A39A-37EEBCA08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B2DE98-ECB3-4D76-B195-2C19B4A36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95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1A94C9-ACE4-42CF-B468-5145FA5FD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AA0A9B-32A1-4AEC-A163-0D8EDF968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6A85AE-5E5A-418D-B661-252F79DBF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79BED5-3658-4D79-AF0E-48988009A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F3A6E0-19FD-4DBE-BDCE-722DA3BAE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02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26AE3D-1D9B-4550-92C8-FF72AE982A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2400FE2-48CF-40A8-A213-DF17F7B55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66D601-CE5C-44D9-B1ED-EF98F0BE8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DA83E6-B217-46DC-9F32-A2B66B13C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830623-E18F-49D9-A74E-E4E7B554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424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35301D-5435-4544-97AC-DC5308B89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106C6C-4DFA-4919-83ED-B88D97EE9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7AF626-5A2B-4FEF-A20F-96DC457A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0EA9D5-F8BA-461A-B434-66477454F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AFF68F-3057-4955-B91B-883535AEE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9577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D5D36B-1E6C-42C7-BEC2-E6C64142A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FC1A8B-572A-434A-B365-6A54AA36A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6B3A0B-AEAF-4E2B-AAAA-0BDD7A23F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DB9424-DEE2-4220-B5AA-140E77D14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2497B4-A409-437E-B6F1-97A78DCF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192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C37A9-BA8A-4D01-AEB4-307367920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C53225-5324-4418-94DC-4491132E44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9EB958-0177-4F0D-88FA-8A39C74AD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8CB282-3722-4EE9-8C3B-443C6F2A8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048648-AED6-467D-9E70-EED69CD0A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F3E8A6-2A69-4084-8203-45A33BF65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762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AC5DD6-8835-49E9-8CF1-D0F641CBD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53E645-B0A7-40D0-986E-EA26EBD5D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C29E0A9-212F-413D-A344-CCE5F135BA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D3E4EF-B5EC-49E2-AC83-44C616A756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4E82B4E-304D-42E2-ADCC-CC193A2F0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A419915-13AE-4137-B77A-4DAB73AF7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BF960DE-A412-4586-A68F-5540F4836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5B9023B-BE1C-4271-BA8F-8D1F0EBD8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66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07F847-690F-42EB-89F6-A76930C5C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CD3DCDD-C2A4-44B1-A1B6-CCC998C5D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79A8D17-B9A5-45C0-97E2-5E2B225F7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1ADE59-0719-4536-AC2D-DD9A7E6D1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337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9660570-0B2F-4E76-A8F8-A2626D89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7D487C0-B933-45FD-93E4-821201B39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580588B-D9C1-4D7A-BFE7-F51DDBA37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588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969DF0-E81A-4F75-96D4-856B5F96F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0D9050-DE9E-47B9-9BFB-1AEF29308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52EFC9-107E-4407-90B5-C8EC47640D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676B7E-5EF6-4E99-AF7E-41A4B103B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9FCCD3-4085-4049-878D-B854FBE9A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9E3819-231A-4F3A-B6F2-FEA9B5D01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881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9BCF5F-B89D-45F7-9F51-807893765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87898EC-1852-4C92-BB63-224031B3E5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087314E-6258-4D10-82A3-668392C504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113104-66D7-4052-AB53-E0B6DAC11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CB13B-7F8E-4402-8BC4-E591840C1EFE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DD822A-87E1-4AF8-8FE9-A5D84867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DB2AB6-B1DC-463C-A5D3-3E0448972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3108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659220E-3101-4E2D-ACC6-870D12CDF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E787C6-5A8A-4C84-B6BA-19B2ED426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915D9B-E6E7-4D86-A738-C079DA1DC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CB13B-7F8E-4402-8BC4-E591840C1EFE}" type="datetimeFigureOut">
              <a:rPr lang="es-CL" smtClean="0"/>
              <a:t>17-06-2020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474D0C-C665-4494-90A9-B6C0328765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80B3A9-20DC-4957-AFDD-AC862D1DC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C1064-6C60-4B5F-95F3-54088D8F677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4545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jacqueline.perret@colegio-mineralelteniente.c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5C2734-1ED2-444C-9CE4-058916F454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5023" y="347241"/>
            <a:ext cx="7608425" cy="2220525"/>
          </a:xfrm>
        </p:spPr>
        <p:txBody>
          <a:bodyPr>
            <a:normAutofit/>
          </a:bodyPr>
          <a:lstStyle/>
          <a:p>
            <a:r>
              <a:rPr lang="es-CL" dirty="0">
                <a:latin typeface="Albertus Extra Bold" panose="020E0802040304020204" pitchFamily="34" charset="0"/>
              </a:rPr>
              <a:t>Texto Literario</a:t>
            </a:r>
            <a:br>
              <a:rPr lang="es-CL" dirty="0">
                <a:latin typeface="Albertus Extra Bold" panose="020E0802040304020204" pitchFamily="34" charset="0"/>
              </a:rPr>
            </a:br>
            <a:r>
              <a:rPr lang="es-CL" dirty="0">
                <a:latin typeface="Albertus Extra Bold" panose="020E0802040304020204" pitchFamily="34" charset="0"/>
              </a:rPr>
              <a:t>Fábula</a:t>
            </a:r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AA04E253-1232-494B-9D60-8123903FA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9500" y="2842762"/>
            <a:ext cx="5288798" cy="2851982"/>
          </a:xfrm>
        </p:spPr>
        <p:txBody>
          <a:bodyPr>
            <a:normAutofit fontScale="70000" lnSpcReduction="20000"/>
          </a:bodyPr>
          <a:lstStyle/>
          <a:p>
            <a:endParaRPr lang="es-CL" dirty="0"/>
          </a:p>
          <a:p>
            <a:r>
              <a:rPr lang="es-CL" dirty="0">
                <a:latin typeface="Albertus Extra Bold" panose="020E0802040304020204" pitchFamily="34" charset="0"/>
              </a:rPr>
              <a:t>                         </a:t>
            </a:r>
          </a:p>
          <a:p>
            <a:endParaRPr lang="es-CL" dirty="0">
              <a:latin typeface="Albertus Extra Bold" panose="020E0802040304020204" pitchFamily="34" charset="0"/>
            </a:endParaRPr>
          </a:p>
          <a:p>
            <a:endParaRPr lang="es-CL" dirty="0">
              <a:latin typeface="Albertus Extra Bold" panose="020E0802040304020204" pitchFamily="34" charset="0"/>
            </a:endParaRPr>
          </a:p>
          <a:p>
            <a:endParaRPr lang="es-CL" dirty="0">
              <a:latin typeface="Albertus Extra Bold" panose="020E0802040304020204" pitchFamily="34" charset="0"/>
            </a:endParaRPr>
          </a:p>
          <a:p>
            <a:r>
              <a:rPr lang="es-CL" dirty="0">
                <a:latin typeface="Albertus Extra Bold" panose="020E0802040304020204" pitchFamily="34" charset="0"/>
              </a:rPr>
              <a:t>Asignatura :Lenguaje y Comunicación</a:t>
            </a:r>
          </a:p>
          <a:p>
            <a:r>
              <a:rPr lang="es-CL" dirty="0">
                <a:latin typeface="Albertus Extra Bold" panose="020E0802040304020204" pitchFamily="34" charset="0"/>
              </a:rPr>
              <a:t>Cursos: Cuarto Año A-B-C</a:t>
            </a:r>
          </a:p>
          <a:p>
            <a:r>
              <a:rPr lang="es-CL" dirty="0">
                <a:latin typeface="Albertus Extra Bold" panose="020E0802040304020204" pitchFamily="34" charset="0"/>
              </a:rPr>
              <a:t>Docente: Jacqueline Perret A.</a:t>
            </a:r>
          </a:p>
          <a:p>
            <a:r>
              <a:rPr lang="es-CL" dirty="0">
                <a:latin typeface="Albertus Extra Bold" panose="020E0802040304020204" pitchFamily="34" charset="0"/>
                <a:hlinkClick r:id="rId2"/>
              </a:rPr>
              <a:t>jacqueline.perret@colegio-mineralelteniente.cl</a:t>
            </a:r>
            <a:endParaRPr lang="es-CL" dirty="0">
              <a:latin typeface="Albertus Extra Bold" panose="020E0802040304020204" pitchFamily="34" charset="0"/>
            </a:endParaRPr>
          </a:p>
          <a:p>
            <a:endParaRPr lang="es-CL" dirty="0">
              <a:latin typeface="Albertus Extra Bold" panose="020E0802040304020204" pitchFamily="34" charset="0"/>
            </a:endParaRPr>
          </a:p>
          <a:p>
            <a:endParaRPr lang="es-CL" dirty="0">
              <a:latin typeface="Albertus Extra Bold" panose="020E0802040304020204" pitchFamily="34" charset="0"/>
            </a:endParaRPr>
          </a:p>
        </p:txBody>
      </p:sp>
      <p:pic>
        <p:nvPicPr>
          <p:cNvPr id="6" name="Imagen 5" descr="Niño niña pensando cara | Vector Premium">
            <a:extLst>
              <a:ext uri="{FF2B5EF4-FFF2-40B4-BE49-F238E27FC236}">
                <a16:creationId xmlns:a16="http://schemas.microsoft.com/office/drawing/2014/main" id="{AE5B5F04-CD91-4525-9ED4-0D6564341CBA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19" t="9620" b="9618"/>
          <a:stretch/>
        </p:blipFill>
        <p:spPr bwMode="auto">
          <a:xfrm>
            <a:off x="421201" y="3435929"/>
            <a:ext cx="2205598" cy="28519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Bocadillo nube: nube 6">
            <a:extLst>
              <a:ext uri="{FF2B5EF4-FFF2-40B4-BE49-F238E27FC236}">
                <a16:creationId xmlns:a16="http://schemas.microsoft.com/office/drawing/2014/main" id="{3508FCFD-932B-4220-B3AE-5D679B07AC48}"/>
              </a:ext>
            </a:extLst>
          </p:cNvPr>
          <p:cNvSpPr/>
          <p:nvPr/>
        </p:nvSpPr>
        <p:spPr>
          <a:xfrm>
            <a:off x="422031" y="896814"/>
            <a:ext cx="2205599" cy="2074985"/>
          </a:xfrm>
          <a:prstGeom prst="cloudCallout">
            <a:avLst/>
          </a:prstGeom>
          <a:noFill/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CL" dirty="0">
                <a:solidFill>
                  <a:srgbClr val="0D0D0D"/>
                </a:solidFill>
                <a:effectLst/>
                <a:latin typeface="Berlin Sans FB Demi" panose="020E08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aprenderé</a:t>
            </a:r>
            <a:r>
              <a:rPr lang="es-CL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s-C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Fábula del caballo y el asno para niños. Cuentos con moraleja y ...">
            <a:extLst>
              <a:ext uri="{FF2B5EF4-FFF2-40B4-BE49-F238E27FC236}">
                <a16:creationId xmlns:a16="http://schemas.microsoft.com/office/drawing/2014/main" id="{9E6771CA-BFCA-40F4-9F8A-54F500ACF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9129" y="1288647"/>
            <a:ext cx="3495555" cy="291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545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865"/>
    </mc:Choice>
    <mc:Fallback xmlns="">
      <p:transition spd="slow" advTm="1586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D6B58A-77B6-439F-8DD2-9AA978DDF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026771" y="53710"/>
            <a:ext cx="25077707" cy="1989522"/>
          </a:xfrm>
        </p:spPr>
        <p:txBody>
          <a:bodyPr/>
          <a:lstStyle/>
          <a:p>
            <a:endParaRPr lang="es-CL" dirty="0"/>
          </a:p>
        </p:txBody>
      </p:sp>
      <p:pic>
        <p:nvPicPr>
          <p:cNvPr id="1026" name="Picture 2" descr="https://3.bp.blogspot.com/-ufzAK_GiTSc/W_mxjWKx0WI/AAAAAAAAJO8/llU7Nqr9_Nojsopx_dBmJdwP9NzioUa4wCLcBGAs/s640/F%25C3%25A1bulas%2BVisual%2BThinkingLapicero%2BM%25C3%25A1gico.png">
            <a:extLst>
              <a:ext uri="{FF2B5EF4-FFF2-40B4-BE49-F238E27FC236}">
                <a16:creationId xmlns:a16="http://schemas.microsoft.com/office/drawing/2014/main" id="{99638222-3B18-4DB9-AD28-76D557486E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710"/>
            <a:ext cx="12192000" cy="6943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8459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3435C5-6B70-4759-A2C2-5A0CC874B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2050" name="Picture 2" descr="La fábula - YouTube">
            <a:extLst>
              <a:ext uri="{FF2B5EF4-FFF2-40B4-BE49-F238E27FC236}">
                <a16:creationId xmlns:a16="http://schemas.microsoft.com/office/drawing/2014/main" id="{D7200004-9792-434F-9EBE-0099A992F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666" y="-10391"/>
            <a:ext cx="10179756" cy="677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768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0117D-94CC-4B7B-A4C1-592A29A6D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3" name="Imagen 2" descr="La fábula - I.E.D Santa Bernardita, lenguaje-tercero">
            <a:extLst>
              <a:ext uri="{FF2B5EF4-FFF2-40B4-BE49-F238E27FC236}">
                <a16:creationId xmlns:a16="http://schemas.microsoft.com/office/drawing/2014/main" id="{35C62DC0-FFE9-4CC4-801E-617CA1226F8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54" r="24114" b="9091"/>
          <a:stretch/>
        </p:blipFill>
        <p:spPr bwMode="auto">
          <a:xfrm>
            <a:off x="948267" y="203200"/>
            <a:ext cx="6678083" cy="46623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074" name="Picture 2" descr="Fábula de la liebre y la tortuga para niños | Fábula con ...">
            <a:extLst>
              <a:ext uri="{FF2B5EF4-FFF2-40B4-BE49-F238E27FC236}">
                <a16:creationId xmlns:a16="http://schemas.microsoft.com/office/drawing/2014/main" id="{FAB5D9D1-A9E9-4EBC-8F16-A3C454661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6417" y="203201"/>
            <a:ext cx="3891139" cy="291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La cigarra y la hormiga: Una fábula para enseñarles a los niños el ...">
            <a:extLst>
              <a:ext uri="{FF2B5EF4-FFF2-40B4-BE49-F238E27FC236}">
                <a16:creationId xmlns:a16="http://schemas.microsoft.com/office/drawing/2014/main" id="{BFF7E588-51F5-442F-8EBC-DA90BE179F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350" y="3318932"/>
            <a:ext cx="4001206" cy="333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642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69253C-3224-4A42-BEA4-DBCC9B4DA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96060"/>
          </a:xfrm>
        </p:spPr>
        <p:txBody>
          <a:bodyPr/>
          <a:lstStyle/>
          <a:p>
            <a:r>
              <a:rPr lang="es-CL" dirty="0"/>
              <a:t>                                   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3FDADA-0DD3-42C6-85AD-CDF2E18AC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9996312" cy="5811838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                                      </a:t>
            </a:r>
            <a:r>
              <a:rPr lang="es-CL" dirty="0">
                <a:latin typeface="Albertus Extra Bold" panose="020E0802040304020204" pitchFamily="34" charset="0"/>
              </a:rPr>
              <a:t>En un texto </a:t>
            </a:r>
          </a:p>
          <a:p>
            <a:pPr marL="0" indent="0">
              <a:buNone/>
            </a:pPr>
            <a:r>
              <a:rPr lang="es-CL" dirty="0">
                <a:latin typeface="Albertus Extra Bold" panose="020E0802040304020204" pitchFamily="34" charset="0"/>
              </a:rPr>
              <a:t>     podemos realizar la comprensión  y esta puede ser:                                                   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0EA5209-AA7B-4D25-A991-0F078F5374C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73" t="13894" r="11614" b="25382"/>
          <a:stretch/>
        </p:blipFill>
        <p:spPr bwMode="auto">
          <a:xfrm>
            <a:off x="318913" y="3111605"/>
            <a:ext cx="4498094" cy="345284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64F12BB1-556D-4318-A708-C33326CEE5A0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07" t="3287" r="11289" b="10897"/>
          <a:stretch/>
        </p:blipFill>
        <p:spPr bwMode="auto">
          <a:xfrm>
            <a:off x="7005057" y="2932145"/>
            <a:ext cx="3829455" cy="363230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560909F5-3E7C-4421-BB22-D64310EBCAA7}"/>
              </a:ext>
            </a:extLst>
          </p:cNvPr>
          <p:cNvCxnSpPr>
            <a:cxnSpLocks/>
          </p:cNvCxnSpPr>
          <p:nvPr/>
        </p:nvCxnSpPr>
        <p:spPr>
          <a:xfrm flipH="1">
            <a:off x="2902279" y="1520291"/>
            <a:ext cx="1238073" cy="1411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6FB87F78-C303-462A-A486-181E3F64B2C6}"/>
              </a:ext>
            </a:extLst>
          </p:cNvPr>
          <p:cNvCxnSpPr>
            <a:cxnSpLocks/>
          </p:cNvCxnSpPr>
          <p:nvPr/>
        </p:nvCxnSpPr>
        <p:spPr>
          <a:xfrm>
            <a:off x="8051650" y="1520291"/>
            <a:ext cx="1220366" cy="1332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707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313"/>
    </mc:Choice>
    <mc:Fallback xmlns="">
      <p:transition spd="slow" advTm="40313"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47</Words>
  <Application>Microsoft Office PowerPoint</Application>
  <PresentationFormat>Panorámica</PresentationFormat>
  <Paragraphs>14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Albertus Extra Bold</vt:lpstr>
      <vt:lpstr>Arial</vt:lpstr>
      <vt:lpstr>Berlin Sans FB Demi</vt:lpstr>
      <vt:lpstr>Calibri</vt:lpstr>
      <vt:lpstr>Calibri Light</vt:lpstr>
      <vt:lpstr>Times New Roman</vt:lpstr>
      <vt:lpstr>Tema de Office</vt:lpstr>
      <vt:lpstr>Texto Literario Fábula</vt:lpstr>
      <vt:lpstr>Presentación de PowerPoint</vt:lpstr>
      <vt:lpstr>Presentación de PowerPoint</vt:lpstr>
      <vt:lpstr>Presentación de PowerPoint</vt:lpstr>
      <vt:lpstr>   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SOL</dc:title>
  <dc:creator>JACQUELINE</dc:creator>
  <cp:lastModifiedBy>JACQUELINE</cp:lastModifiedBy>
  <cp:revision>60</cp:revision>
  <dcterms:created xsi:type="dcterms:W3CDTF">2020-05-03T21:27:44Z</dcterms:created>
  <dcterms:modified xsi:type="dcterms:W3CDTF">2020-06-17T13:24:50Z</dcterms:modified>
</cp:coreProperties>
</file>