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99E8B7-822C-4FF3-BAD3-7C4AE56071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A48AC3-F2E8-439B-809F-A426756EDA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80BDEC-A588-4010-A23E-BEF7BCE8D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18-06-2020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1E19D4-E6A7-48E4-869E-304459A28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D85EF3-968A-4628-B4F9-6B2A3CBD4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0321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44D463-2ADF-4B81-A492-103EBF7D7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C797446-8393-4237-B821-2A235CEA47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153B98-AC53-42BD-BC09-19AEEF069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18-06-2020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16CBC4-408F-40D7-BCBE-F4A2E537A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6DE0FE-5A05-4CBC-807C-07EB5C88C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137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750FEE0-7A5B-4307-9611-18289222B3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EEC9C22-248F-4831-9104-77ED1D4575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B35C71-3C7A-485F-B48C-E029E7F50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18-06-2020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E5FC84-B18A-4332-85D1-37AA8DD09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3A698B-E6A9-4D30-8C87-A51B3D3D4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7832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867185-583A-4490-9CB6-C378871B3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AEC2FE-87D0-47C4-8874-188CC0CE0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C606D2-D24D-4392-A8D2-97C48E15D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18-06-2020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F2FF64-490E-444F-99DA-207F8336E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AF6971-BBF5-4C32-8492-8260E6D63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3201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A1F843-B3B7-4386-90D6-8DDF1DED7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8F0619-2E93-4C90-907F-CE1E2FB780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841E26-09A7-4960-83A5-B53881131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18-06-2020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5636EC-997D-4EBC-936E-0E1B8BF93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8110F9-7BBB-4CB8-83C8-CBAF3CC2B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6131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171EFD-2ACE-4582-87D6-291D73855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A7C895-D248-47DA-9415-A9A6B22468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E3F87ED-76E1-407B-8C49-D681FBF62A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AF94192-88B4-47DA-B82A-9FB330048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18-06-2020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5491425-801B-4D71-8F1B-B046521AA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A49144-1AA3-496B-9D41-6FA3FDA1F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7244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F57839-89B0-4EAD-B8E6-6F954BE9D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9AD217-F116-4F55-9AC2-10A0B0CC7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C5ECE38-8E01-44B7-A8B7-26365A0479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7F325E3-5595-4A9C-A9FF-AD70A384E7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F5E8A09-F1D8-4B31-8924-E0A90035EC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D9AF5F8-822B-45DA-A881-E03EEA119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18-06-2020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44A2E0F-67C9-4C72-8924-64853D74F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712476A-4314-4BA9-960C-B18F92D90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908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EDEC9C-85B8-41B1-9D33-872AB0E27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60E2F8B-6E00-4A9D-87BD-18CEB279F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18-06-2020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46236A8-DD22-4FC3-B6B5-A1D033DEA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71CFE99-88CB-49BF-81A3-0B1F27F9F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1587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CA2DCBC-F4B5-46A1-92A3-B8FE47A35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18-06-2020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D903DD9-AF18-413E-BAA5-467D144D1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659A1E3-2E1D-4D27-AA06-82EEEBCFD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379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6752D8-0AFE-4028-9715-AFF6DB4CC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DAFDA6-EFEA-4ED2-B723-1E4795E5D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67ADCB2-31C1-4947-AE18-681274ECD7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2F485F9-7999-4914-BA7C-639E7C4CA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18-06-2020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E622AD-CA34-4973-9D5C-12AC5140B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1D337E2-3062-438F-8E60-730CD1DA5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837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4EF0F2-BD2F-4A37-B1D4-6366D5E70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6A894A5-402A-4B63-A203-5492DFD16D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C908199-7067-4F96-8E5F-5A7A19B88A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64B3FE5-3227-4AB3-893D-7A5CED54C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4F810-A1B9-457B-896C-1BB2EFFA2CEC}" type="datetimeFigureOut">
              <a:rPr lang="es-CL" smtClean="0"/>
              <a:t>18-06-2020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95E976-6802-4629-82E9-0F09CD77A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3A13771-1D3F-4CD3-B024-DB851FD44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1524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2FCEC51-2AB9-4F6C-8313-5CC8D057D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C39237F-9A58-42DA-8406-FC53F440B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441ED5-5A4F-4517-BC46-3F0B30DE6B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4F810-A1B9-457B-896C-1BB2EFFA2CEC}" type="datetimeFigureOut">
              <a:rPr lang="es-CL" smtClean="0"/>
              <a:t>18-06-2020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9A8ED2-19E6-4C75-BC8D-B28C3E5721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80042F-0062-4C0C-B561-BFB52D38B8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75A4-A5E9-48E3-9C74-D75EB86BDA1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628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support.office.com/es-es/article/agregar-y-editar-texto-ed1e3147-a846-41ca-8087-49e324cb50b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>
                <a:latin typeface="Albertus Medium" panose="020E0602030304020304" pitchFamily="34" charset="0"/>
              </a:rPr>
              <a:t>MATERIAL DE APOYO</a:t>
            </a:r>
            <a:endParaRPr lang="es-CL" dirty="0">
              <a:latin typeface="Albertus Medium" panose="020E06020303040203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38667" y="3602038"/>
            <a:ext cx="10329333" cy="2595562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rgbClr val="FF0000"/>
                </a:solidFill>
                <a:latin typeface="Antique Olive Compact" panose="020B0904030504030204" pitchFamily="34" charset="0"/>
              </a:rPr>
              <a:t>Unidad 2    Guía  11</a:t>
            </a:r>
          </a:p>
          <a:p>
            <a:r>
              <a:rPr lang="es-CL" b="1" dirty="0">
                <a:solidFill>
                  <a:schemeClr val="accent1"/>
                </a:solidFill>
              </a:rPr>
              <a:t>Identificar los pasos para planificar la elaboración de un objeto tecnológico.</a:t>
            </a:r>
            <a:endParaRPr lang="es-ES" b="1" dirty="0">
              <a:solidFill>
                <a:schemeClr val="accent1"/>
              </a:solidFill>
              <a:latin typeface="Arial Black" panose="020B0A04020102020204" pitchFamily="34" charset="0"/>
            </a:endParaRPr>
          </a:p>
          <a:p>
            <a:r>
              <a:rPr lang="es-ES" dirty="0">
                <a:latin typeface="Arial Black" panose="020B0A04020102020204" pitchFamily="34" charset="0"/>
              </a:rPr>
              <a:t>       </a:t>
            </a:r>
          </a:p>
          <a:p>
            <a:r>
              <a:rPr lang="es-ES" dirty="0">
                <a:latin typeface="Arial Black" panose="020B0A04020102020204" pitchFamily="34" charset="0"/>
              </a:rPr>
              <a:t>Tecnología  4° A-B-C</a:t>
            </a:r>
            <a:endParaRPr lang="es-CL" dirty="0">
              <a:latin typeface="Arial Black" panose="020B0A04020102020204" pitchFamily="34" charset="0"/>
            </a:endParaRPr>
          </a:p>
        </p:txBody>
      </p:sp>
      <p:pic>
        <p:nvPicPr>
          <p:cNvPr id="1026" name="Picture 2" descr="Tecnología nómada: 10 objetos de cartón para crear uno mismo ...">
            <a:extLst>
              <a:ext uri="{FF2B5EF4-FFF2-40B4-BE49-F238E27FC236}">
                <a16:creationId xmlns:a16="http://schemas.microsoft.com/office/drawing/2014/main" id="{46F49A8D-2FC7-4DEC-A45F-6EEED8A738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883" y="265289"/>
            <a:ext cx="4762500" cy="23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3546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51088" y="417689"/>
            <a:ext cx="10515600" cy="1512711"/>
          </a:xfrm>
        </p:spPr>
        <p:txBody>
          <a:bodyPr>
            <a:normAutofit/>
          </a:bodyPr>
          <a:lstStyle/>
          <a:p>
            <a:r>
              <a:rPr lang="es-CL" sz="3600" b="1" dirty="0">
                <a:solidFill>
                  <a:srgbClr val="7030A0"/>
                </a:solidFill>
              </a:rPr>
              <a:t>¿Pasos para  Construir un Objeto  Tecnológico?</a:t>
            </a:r>
            <a:br>
              <a:rPr lang="es-CL" sz="3600" b="1" dirty="0">
                <a:solidFill>
                  <a:srgbClr val="7030A0"/>
                </a:solidFill>
              </a:rPr>
            </a:br>
            <a:endParaRPr lang="es-CL" sz="3600" b="1" dirty="0">
              <a:solidFill>
                <a:srgbClr val="7030A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05842"/>
          </a:xfrm>
        </p:spPr>
        <p:txBody>
          <a:bodyPr>
            <a:normAutofit fontScale="25000" lnSpcReduction="20000"/>
          </a:bodyPr>
          <a:lstStyle/>
          <a:p>
            <a:endParaRPr lang="es-MX" sz="9600" dirty="0"/>
          </a:p>
          <a:p>
            <a:r>
              <a:rPr lang="es-CL" sz="7200" dirty="0">
                <a:latin typeface="Antique Olive Compact" panose="020B0904030504030204" pitchFamily="34" charset="0"/>
              </a:rPr>
              <a:t>Todo proyecto que se cree por muy sencillo que sea debe responder a las siguientes preguntas:</a:t>
            </a:r>
          </a:p>
          <a:p>
            <a:pPr lvl="0"/>
            <a:r>
              <a:rPr lang="es-CL" sz="7200" dirty="0">
                <a:solidFill>
                  <a:srgbClr val="C00000"/>
                </a:solidFill>
                <a:latin typeface="Antique Olive Compact" panose="020B0904030504030204" pitchFamily="34" charset="0"/>
              </a:rPr>
              <a:t>¿Qué es lo que hare?</a:t>
            </a:r>
            <a:r>
              <a:rPr lang="es-CL" sz="7200" dirty="0">
                <a:latin typeface="Antique Olive Compact" panose="020B0904030504030204" pitchFamily="34" charset="0"/>
              </a:rPr>
              <a:t>, y para obtener esta respuesta es necesario observar el entorno, preguntar si es necesario y así averiguar qué necesidad hace falta satisfacer.</a:t>
            </a:r>
          </a:p>
          <a:p>
            <a:pPr lvl="0"/>
            <a:r>
              <a:rPr lang="es-CL" sz="7200" dirty="0">
                <a:solidFill>
                  <a:srgbClr val="C00000"/>
                </a:solidFill>
                <a:latin typeface="Antique Olive Compact" panose="020B0904030504030204" pitchFamily="34" charset="0"/>
              </a:rPr>
              <a:t>¿Por qué? </a:t>
            </a:r>
            <a:r>
              <a:rPr lang="es-CL" sz="7200" dirty="0">
                <a:latin typeface="Antique Olive Compact" panose="020B0904030504030204" pitchFamily="34" charset="0"/>
              </a:rPr>
              <a:t>Porque hare eso, consiste en fundamentar claramente lo que se hará.</a:t>
            </a:r>
          </a:p>
          <a:p>
            <a:pPr lvl="0"/>
            <a:r>
              <a:rPr lang="es-CL" sz="7200" dirty="0">
                <a:solidFill>
                  <a:srgbClr val="C00000"/>
                </a:solidFill>
                <a:latin typeface="Antique Olive Compact" panose="020B0904030504030204" pitchFamily="34" charset="0"/>
              </a:rPr>
              <a:t>¿Para qué? </a:t>
            </a:r>
            <a:r>
              <a:rPr lang="es-CL" sz="7200" dirty="0">
                <a:latin typeface="Antique Olive Compact" panose="020B0904030504030204" pitchFamily="34" charset="0"/>
              </a:rPr>
              <a:t>Aquí se muestran los objetivos que se cumplirán con el proyecto.</a:t>
            </a:r>
          </a:p>
          <a:p>
            <a:pPr lvl="0"/>
            <a:r>
              <a:rPr lang="es-CL" sz="7200" dirty="0">
                <a:solidFill>
                  <a:srgbClr val="C00000"/>
                </a:solidFill>
                <a:latin typeface="Antique Olive Compact" panose="020B0904030504030204" pitchFamily="34" charset="0"/>
              </a:rPr>
              <a:t>¿Quién? </a:t>
            </a:r>
            <a:r>
              <a:rPr lang="es-CL" sz="7200" dirty="0">
                <a:latin typeface="Antique Olive Compact" panose="020B0904030504030204" pitchFamily="34" charset="0"/>
              </a:rPr>
              <a:t>Responde a la persona encargada de realizar el proyecto.</a:t>
            </a:r>
          </a:p>
          <a:p>
            <a:pPr lvl="0"/>
            <a:r>
              <a:rPr lang="es-CL" sz="7200" dirty="0">
                <a:solidFill>
                  <a:srgbClr val="C00000"/>
                </a:solidFill>
                <a:latin typeface="Antique Olive Compact" panose="020B0904030504030204" pitchFamily="34" charset="0"/>
              </a:rPr>
              <a:t>¿Con qué ? </a:t>
            </a:r>
            <a:r>
              <a:rPr lang="es-CL" sz="7200" dirty="0">
                <a:latin typeface="Antique Olive Compact" panose="020B0904030504030204" pitchFamily="34" charset="0"/>
              </a:rPr>
              <a:t>Son los materiales o presupuesto que se utilizara para el proyecto.</a:t>
            </a:r>
          </a:p>
          <a:p>
            <a:pPr lvl="0"/>
            <a:r>
              <a:rPr lang="es-CL" sz="7200" dirty="0">
                <a:solidFill>
                  <a:srgbClr val="C00000"/>
                </a:solidFill>
                <a:latin typeface="Antique Olive Compact" panose="020B0904030504030204" pitchFamily="34" charset="0"/>
              </a:rPr>
              <a:t>¿Para quién? </a:t>
            </a:r>
            <a:r>
              <a:rPr lang="es-CL" sz="7200" dirty="0">
                <a:latin typeface="Antique Olive Compact" panose="020B0904030504030204" pitchFamily="34" charset="0"/>
              </a:rPr>
              <a:t>Son las personas que se van a beneficiar con el proyecto creado.</a:t>
            </a:r>
          </a:p>
          <a:p>
            <a:pPr lvl="0"/>
            <a:r>
              <a:rPr lang="es-CL" sz="7200" dirty="0">
                <a:solidFill>
                  <a:srgbClr val="C00000"/>
                </a:solidFill>
                <a:latin typeface="Antique Olive Compact" panose="020B0904030504030204" pitchFamily="34" charset="0"/>
              </a:rPr>
              <a:t>¿Cómo? </a:t>
            </a:r>
            <a:r>
              <a:rPr lang="es-CL" sz="7200" dirty="0">
                <a:latin typeface="Antique Olive Compact" panose="020B0904030504030204" pitchFamily="34" charset="0"/>
              </a:rPr>
              <a:t>Responde a la validación que tenga el proyecto una vez que este aplicado.</a:t>
            </a:r>
          </a:p>
          <a:p>
            <a:endParaRPr lang="es-MX" sz="7200" dirty="0">
              <a:latin typeface="Antique Olive Compact" panose="020B0904030504030204" pitchFamily="34" charset="0"/>
            </a:endParaRPr>
          </a:p>
          <a:p>
            <a:endParaRPr lang="es-MX" sz="9600" dirty="0"/>
          </a:p>
          <a:p>
            <a:endParaRPr lang="es-MX" sz="9600" dirty="0"/>
          </a:p>
          <a:p>
            <a:endParaRPr lang="es-MX" sz="9600" dirty="0"/>
          </a:p>
          <a:p>
            <a:endParaRPr lang="es-MX" sz="9600" dirty="0"/>
          </a:p>
          <a:p>
            <a:r>
              <a:rPr lang="es-MX" sz="9600" dirty="0"/>
              <a:t>Sugerencia: </a:t>
            </a:r>
          </a:p>
          <a:p>
            <a:endParaRPr lang="es-MX" sz="9600" dirty="0"/>
          </a:p>
          <a:p>
            <a:endParaRPr lang="es-MX" sz="9600" dirty="0"/>
          </a:p>
          <a:p>
            <a:endParaRPr lang="es-MX" sz="9600" dirty="0"/>
          </a:p>
          <a:p>
            <a:endParaRPr lang="es-MX" sz="9600" dirty="0"/>
          </a:p>
          <a:p>
            <a:endParaRPr lang="es-MX" sz="9600" dirty="0"/>
          </a:p>
          <a:p>
            <a:endParaRPr lang="es-MX" sz="9600" dirty="0"/>
          </a:p>
          <a:p>
            <a:endParaRPr lang="es-MX" sz="9600" dirty="0"/>
          </a:p>
          <a:p>
            <a:endParaRPr lang="es-MX" sz="9600" dirty="0"/>
          </a:p>
          <a:p>
            <a:endParaRPr lang="es-MX" sz="9600" dirty="0"/>
          </a:p>
          <a:p>
            <a:endParaRPr lang="es-MX" sz="9600" dirty="0"/>
          </a:p>
          <a:p>
            <a:endParaRPr lang="es-MX" sz="9600" dirty="0"/>
          </a:p>
          <a:p>
            <a:endParaRPr lang="es-MX" sz="9600" dirty="0"/>
          </a:p>
          <a:p>
            <a:r>
              <a:rPr lang="es-MX" sz="9600" dirty="0">
                <a:solidFill>
                  <a:srgbClr val="FF0000"/>
                </a:solidFill>
              </a:rPr>
              <a:t>Te invito a visitar este link, que ayudará a complementar tus aprendizajes.</a:t>
            </a:r>
          </a:p>
          <a:p>
            <a:r>
              <a:rPr lang="es-CL" sz="6400" dirty="0">
                <a:hlinkClick r:id="rId2"/>
              </a:rPr>
              <a:t>https://support.office.com/es-es/article/agregar-y-editar-texto-ed1e3147-a846-41ca-8087-49e324cb50bd</a:t>
            </a:r>
            <a:endParaRPr lang="es-CL" sz="6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6" descr="computadoras con material reciclado (con imágenes) | Materiales ...">
            <a:extLst>
              <a:ext uri="{FF2B5EF4-FFF2-40B4-BE49-F238E27FC236}">
                <a16:creationId xmlns:a16="http://schemas.microsoft.com/office/drawing/2014/main" id="{B7222BA7-B859-4CC4-9C01-2BD496FCE8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9910" y="1196624"/>
            <a:ext cx="3973689" cy="993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1216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78226" y="-876627"/>
            <a:ext cx="9144000" cy="2248692"/>
          </a:xfrm>
        </p:spPr>
        <p:txBody>
          <a:bodyPr>
            <a:normAutofit fontScale="90000"/>
          </a:bodyPr>
          <a:lstStyle/>
          <a:p>
            <a:br>
              <a:rPr lang="es-CL" sz="2200" dirty="0"/>
            </a:br>
            <a:br>
              <a:rPr lang="es-CL" sz="2200" dirty="0"/>
            </a:br>
            <a:br>
              <a:rPr lang="es-CL" sz="2200" dirty="0"/>
            </a:br>
            <a:br>
              <a:rPr lang="es-CL" sz="2200" dirty="0"/>
            </a:br>
            <a:br>
              <a:rPr lang="es-CL" sz="2200" dirty="0"/>
            </a:br>
            <a:br>
              <a:rPr lang="es-CL" sz="2200" dirty="0"/>
            </a:br>
            <a:br>
              <a:rPr lang="es-CL" sz="2200" dirty="0"/>
            </a:br>
            <a:br>
              <a:rPr lang="es-CL" sz="2200" dirty="0"/>
            </a:br>
            <a:endParaRPr lang="es-CL" sz="2200" dirty="0"/>
          </a:p>
        </p:txBody>
      </p:sp>
      <p:sp>
        <p:nvSpPr>
          <p:cNvPr id="9" name="Subtítulo 8">
            <a:extLst>
              <a:ext uri="{FF2B5EF4-FFF2-40B4-BE49-F238E27FC236}">
                <a16:creationId xmlns:a16="http://schemas.microsoft.com/office/drawing/2014/main" id="{C08E951D-6308-4210-9F2B-D0E7207A46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8226" y="381166"/>
            <a:ext cx="9144000" cy="5896803"/>
          </a:xfrm>
        </p:spPr>
        <p:txBody>
          <a:bodyPr>
            <a:normAutofit/>
          </a:bodyPr>
          <a:lstStyle/>
          <a:p>
            <a:r>
              <a:rPr lang="es-CL" sz="3600" dirty="0">
                <a:solidFill>
                  <a:srgbClr val="FF0000"/>
                </a:solidFill>
              </a:rPr>
              <a:t>¿Cómo elaborar un objeto tecnológico?</a:t>
            </a:r>
          </a:p>
          <a:p>
            <a:pPr algn="l"/>
            <a:r>
              <a:rPr lang="es-CL" sz="2000" dirty="0">
                <a:latin typeface="Antique Olive Compact" panose="020B0904030504030204" pitchFamily="34" charset="0"/>
              </a:rPr>
              <a:t>Ejemplos de objetos tecnológicos caseros con materiales reciclados.</a:t>
            </a:r>
          </a:p>
          <a:p>
            <a:endParaRPr lang="es-CL" sz="3600" dirty="0">
              <a:solidFill>
                <a:srgbClr val="FF0000"/>
              </a:solidFill>
            </a:endParaRPr>
          </a:p>
          <a:p>
            <a:endParaRPr lang="es-CL" sz="3600" dirty="0">
              <a:solidFill>
                <a:srgbClr val="FF0000"/>
              </a:solidFill>
            </a:endParaRP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2938367F-C269-4F6D-AEB6-1661697E6DD5}"/>
              </a:ext>
            </a:extLst>
          </p:cNvPr>
          <p:cNvSpPr txBox="1">
            <a:spLocks/>
          </p:cNvSpPr>
          <p:nvPr/>
        </p:nvSpPr>
        <p:spPr>
          <a:xfrm>
            <a:off x="1530626" y="-724227"/>
            <a:ext cx="9144000" cy="224869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s-CL" sz="2200"/>
            </a:br>
            <a:br>
              <a:rPr lang="es-CL" sz="2200"/>
            </a:br>
            <a:br>
              <a:rPr lang="es-CL" sz="2200"/>
            </a:br>
            <a:br>
              <a:rPr lang="es-CL" sz="2200"/>
            </a:br>
            <a:br>
              <a:rPr lang="es-CL" sz="2200"/>
            </a:br>
            <a:br>
              <a:rPr lang="es-CL" sz="2200"/>
            </a:br>
            <a:br>
              <a:rPr lang="es-CL" sz="2200"/>
            </a:br>
            <a:br>
              <a:rPr lang="es-CL" sz="2200"/>
            </a:br>
            <a:endParaRPr lang="es-CL" sz="2200" dirty="0"/>
          </a:p>
        </p:txBody>
      </p:sp>
      <p:pic>
        <p:nvPicPr>
          <p:cNvPr id="7" name="Picture 2" descr="GuadaTech | Maquinas Arcade">
            <a:extLst>
              <a:ext uri="{FF2B5EF4-FFF2-40B4-BE49-F238E27FC236}">
                <a16:creationId xmlns:a16="http://schemas.microsoft.com/office/drawing/2014/main" id="{33516381-328C-40E7-AE0B-2EBE46AA0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659" y="1518367"/>
            <a:ext cx="2466975" cy="1605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ómo hacer una mini lavadora - YouTube">
            <a:extLst>
              <a:ext uri="{FF2B5EF4-FFF2-40B4-BE49-F238E27FC236}">
                <a16:creationId xmlns:a16="http://schemas.microsoft.com/office/drawing/2014/main" id="{AE56A948-2F9A-4444-94EC-9461C7E47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92" y="4538181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deas de juguetes con material reciclado (con imágenes) | Juguetes ...">
            <a:extLst>
              <a:ext uri="{FF2B5EF4-FFF2-40B4-BE49-F238E27FC236}">
                <a16:creationId xmlns:a16="http://schemas.microsoft.com/office/drawing/2014/main" id="{BC9744AA-A70C-4C9B-B76C-6AB80B1C97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701" y="3099553"/>
            <a:ext cx="1533525" cy="298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omputadoras con material reciclado (con imágenes) | Materiales ...">
            <a:extLst>
              <a:ext uri="{FF2B5EF4-FFF2-40B4-BE49-F238E27FC236}">
                <a16:creationId xmlns:a16="http://schemas.microsoft.com/office/drawing/2014/main" id="{73B8C743-8B93-4506-BB85-9EA7BEE725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301" y="2653292"/>
            <a:ext cx="3048000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Aprende Cómo Hacer una Aspiradora Casera con una botella de ...">
            <a:extLst>
              <a:ext uri="{FF2B5EF4-FFF2-40B4-BE49-F238E27FC236}">
                <a16:creationId xmlns:a16="http://schemas.microsoft.com/office/drawing/2014/main" id="{A2064EE3-7414-4010-B90C-8291CD558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7964" y="3733725"/>
            <a:ext cx="3307192" cy="2343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7240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238</Words>
  <Application>Microsoft Office PowerPoint</Application>
  <PresentationFormat>Panorámica</PresentationFormat>
  <Paragraphs>39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Albertus Medium</vt:lpstr>
      <vt:lpstr>Antique Olive Compact</vt:lpstr>
      <vt:lpstr>Arial</vt:lpstr>
      <vt:lpstr>Arial Black</vt:lpstr>
      <vt:lpstr>Calibri</vt:lpstr>
      <vt:lpstr>Calibri Light</vt:lpstr>
      <vt:lpstr>Tema de Office</vt:lpstr>
      <vt:lpstr>MATERIAL DE APOYO</vt:lpstr>
      <vt:lpstr>¿Pasos para  Construir un Objeto  Tecnológico? </vt:lpstr>
      <vt:lpstr>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JACQUELINE</dc:creator>
  <cp:lastModifiedBy>maka</cp:lastModifiedBy>
  <cp:revision>31</cp:revision>
  <dcterms:created xsi:type="dcterms:W3CDTF">2020-03-26T00:03:54Z</dcterms:created>
  <dcterms:modified xsi:type="dcterms:W3CDTF">2020-06-18T17:16:40Z</dcterms:modified>
</cp:coreProperties>
</file>