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68" d="100"/>
          <a:sy n="68" d="100"/>
        </p:scale>
        <p:origin x="108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120BC4-B6F0-4D2C-A139-EFE825520B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68B33CE-236E-4E7D-8D48-03861522B2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CA3F738-1B43-443C-B5C1-AD8BA2E26E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98021-8C10-466C-8FFE-2DF2BC188116}" type="datetimeFigureOut">
              <a:rPr lang="es-CL" smtClean="0"/>
              <a:t>12-06-2020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1BE5BF2-BA98-47D7-B607-23DDC3B38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AC7F182-418C-4C30-AF94-4EF1385DD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2B120-6D18-4AEB-86BB-5117E46C34A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74865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9B1E4D-EE4E-4C34-81A2-B68468451A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D3A1DB8-0E01-4291-B005-55E1E2C9C7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26EDF4C-D24D-47E8-AFD8-34DBA7BA4C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98021-8C10-466C-8FFE-2DF2BC188116}" type="datetimeFigureOut">
              <a:rPr lang="es-CL" smtClean="0"/>
              <a:t>12-06-2020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AF3162E-E8E1-430D-85B6-16BB14E9BA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A7FDCCA-2AEB-4FC7-AF31-A0E526EB31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2B120-6D18-4AEB-86BB-5117E46C34A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7371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E500B6C-776A-41FE-8560-686886B50BC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2FEE60E-9703-49A4-8240-780C98FF60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4C05FF0-EA88-466C-9EB6-DC93114BCE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98021-8C10-466C-8FFE-2DF2BC188116}" type="datetimeFigureOut">
              <a:rPr lang="es-CL" smtClean="0"/>
              <a:t>12-06-2020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7CA6504-1BF8-47EE-95CE-277AC255D2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9C0D484-EDC1-40F1-ABE9-A0FE7D1357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2B120-6D18-4AEB-86BB-5117E46C34A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60818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2028923-3C4B-4DD1-8114-95D67E4591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F02700F-883A-4185-BBA0-9135F8FB0A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485A70E-4070-412D-B92D-5D1E50C979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98021-8C10-466C-8FFE-2DF2BC188116}" type="datetimeFigureOut">
              <a:rPr lang="es-CL" smtClean="0"/>
              <a:t>12-06-2020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969BB8A-A2D5-4D22-9E45-3CD56FC9BF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1E73532-D8C9-4949-AF3A-90C28589F1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2B120-6D18-4AEB-86BB-5117E46C34A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19776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6C269EF-3BF6-40B8-A5A3-8E44AE7BC3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A686CC2-E100-459B-80D9-8AE298E082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77AA3BF-937B-43C7-888F-99B295DE02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98021-8C10-466C-8FFE-2DF2BC188116}" type="datetimeFigureOut">
              <a:rPr lang="es-CL" smtClean="0"/>
              <a:t>12-06-2020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CF88BB8-4F34-405F-834D-F2B6E38447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19C239B-C8BD-45F6-AE29-491B6E4C2E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2B120-6D18-4AEB-86BB-5117E46C34A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85335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8982E2F-D898-4C3C-B347-1F8116F8CE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51EFC04-8DB3-4D72-B7DF-F0961BEA8EB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E0365F6-AD7B-4421-AF03-FB55C5B820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DB9FE38-4256-4880-A6B9-C79CA953FF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98021-8C10-466C-8FFE-2DF2BC188116}" type="datetimeFigureOut">
              <a:rPr lang="es-CL" smtClean="0"/>
              <a:t>12-06-2020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F90BEA0-AF17-4A30-A73B-33C240E7B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BE2FE8A-09D9-465C-A50D-485F18CC2E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2B120-6D18-4AEB-86BB-5117E46C34A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17993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B13CC9-1B19-49C3-9621-A55227F73A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9228966-1625-4FB2-9FB3-FDEE70CBF1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835A639-B858-4C65-983C-337642AAFF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34D4CB9-0106-413F-A30F-C92ED35BBA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43AA7500-D669-4595-B201-93D7A0FB28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FCE6FE2-FAFF-4FAD-8E35-2250A538FB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98021-8C10-466C-8FFE-2DF2BC188116}" type="datetimeFigureOut">
              <a:rPr lang="es-CL" smtClean="0"/>
              <a:t>12-06-2020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6023A7A-0952-425A-8FEA-F326CBA3E8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4BAC022-9AB3-4CFE-B499-E880784A13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2B120-6D18-4AEB-86BB-5117E46C34A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62155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FE156F-20F8-43A7-B2E1-E74C0B5E45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EA921E2D-D8CA-4968-B8F4-42CFEC145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98021-8C10-466C-8FFE-2DF2BC188116}" type="datetimeFigureOut">
              <a:rPr lang="es-CL" smtClean="0"/>
              <a:t>12-06-2020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DF01681B-47E5-4215-BC80-9A61F39635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DA2F9CE-10E4-4D9E-AE33-7FFC59CFE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2B120-6D18-4AEB-86BB-5117E46C34A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37478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8E0B3FEE-F67A-4F07-B8C8-A22DE3FD69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98021-8C10-466C-8FFE-2DF2BC188116}" type="datetimeFigureOut">
              <a:rPr lang="es-CL" smtClean="0"/>
              <a:t>12-06-2020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69D01495-B691-4B4A-BB07-B8F145C59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554CF11-C245-468B-A27A-9C4BD74EF6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2B120-6D18-4AEB-86BB-5117E46C34A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70769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B3FAA7-299F-48EF-BF99-3FF8D6B9D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3FFF809-CBDD-44FC-9D7D-79B64E73C9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5EB5C45-84F8-4A66-B1BD-E016CEE496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34F1DF2-D284-4069-B331-84D320732D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98021-8C10-466C-8FFE-2DF2BC188116}" type="datetimeFigureOut">
              <a:rPr lang="es-CL" smtClean="0"/>
              <a:t>12-06-2020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F493120-4624-4BF7-A65E-BF2E5D0526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234F1FC-2C07-4D2F-B701-444C6D5350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2B120-6D18-4AEB-86BB-5117E46C34A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69936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E998B18-7ADF-4349-A561-D3DFC381E7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4F3367CF-ED24-4215-BEC3-0370DCDCC4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76E9515-04D1-41C4-A418-0BB68821DC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FEDF286-0893-4EE1-BFB7-248A3EEEFE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98021-8C10-466C-8FFE-2DF2BC188116}" type="datetimeFigureOut">
              <a:rPr lang="es-CL" smtClean="0"/>
              <a:t>12-06-2020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0A94200-DFD4-4771-A461-946D0CC8A2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67A8579-4D11-4196-85EB-40A394BD8C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2B120-6D18-4AEB-86BB-5117E46C34A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01239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F0BB0A2E-3931-4500-B2AC-3F703CC475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0BE2A72-F74E-4C0F-9DE9-F370F819C1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94C16D5-141B-4D23-81BA-7D72AEEB0E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798021-8C10-466C-8FFE-2DF2BC188116}" type="datetimeFigureOut">
              <a:rPr lang="es-CL" smtClean="0"/>
              <a:t>12-06-2020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7E12B9F-8A70-44DB-A45F-E0AD0F78D5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D21CBD-09D9-4135-A8E1-F6410C8524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62B120-6D18-4AEB-86BB-5117E46C34A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2476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522B21E-B2B9-4C72-9A71-C87EFD1374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EB7D2A2-F448-44D4-938C-DC84CBCB3B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92000" cy="441258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71AEA07-1E14-44B4-8E55-64EF049CD6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6464" y="551962"/>
            <a:ext cx="10999072" cy="461854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ED14CB02-3961-4D90-A013-A429738367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93338"/>
            <a:ext cx="9144000" cy="3274592"/>
          </a:xfrm>
        </p:spPr>
        <p:txBody>
          <a:bodyPr anchor="ctr">
            <a:normAutofit/>
          </a:bodyPr>
          <a:lstStyle/>
          <a:p>
            <a:r>
              <a:rPr lang="es-CL" sz="7200" dirty="0"/>
              <a:t>Unit2: </a:t>
            </a:r>
            <a:r>
              <a:rPr lang="es-CL" sz="7200" dirty="0" err="1"/>
              <a:t>The</a:t>
            </a:r>
            <a:r>
              <a:rPr lang="es-CL" sz="7200" dirty="0"/>
              <a:t> Place </a:t>
            </a:r>
            <a:r>
              <a:rPr lang="es-CL" sz="7200" dirty="0" err="1"/>
              <a:t>Where</a:t>
            </a:r>
            <a:r>
              <a:rPr lang="es-CL" sz="7200" dirty="0"/>
              <a:t> I </a:t>
            </a:r>
            <a:r>
              <a:rPr lang="es-CL" sz="7200" dirty="0" err="1"/>
              <a:t>live</a:t>
            </a:r>
            <a:r>
              <a:rPr lang="es-CL" sz="7200" dirty="0"/>
              <a:t>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B06F7BF-0772-4F8D-8125-7338234E0E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514052"/>
            <a:ext cx="9144000" cy="651910"/>
          </a:xfrm>
        </p:spPr>
        <p:txBody>
          <a:bodyPr anchor="ctr">
            <a:normAutofit/>
          </a:bodyPr>
          <a:lstStyle/>
          <a:p>
            <a:r>
              <a:rPr lang="es-CL" sz="1500"/>
              <a:t>Grade: 5th</a:t>
            </a:r>
          </a:p>
          <a:p>
            <a:r>
              <a:rPr lang="es-CL" sz="1500"/>
              <a:t>Miss Pamela Knuckey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F7C8EA93-3210-4C62-99E9-153C275E3A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96464" y="6354708"/>
            <a:ext cx="11000232" cy="0"/>
          </a:xfrm>
          <a:prstGeom prst="line">
            <a:avLst/>
          </a:prstGeom>
          <a:ln w="1016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08692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97BB45D7-C684-40B2-87CA-3F96245E06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0" y="1369938"/>
            <a:ext cx="3210854" cy="4114800"/>
          </a:xfrm>
        </p:spPr>
        <p:txBody>
          <a:bodyPr>
            <a:normAutofit/>
          </a:bodyPr>
          <a:lstStyle/>
          <a:p>
            <a:pPr algn="r"/>
            <a:r>
              <a:rPr lang="es-CL" dirty="0" err="1"/>
              <a:t>Today</a:t>
            </a:r>
            <a:r>
              <a:rPr lang="es-CL" dirty="0"/>
              <a:t> , </a:t>
            </a:r>
            <a:r>
              <a:rPr lang="es-CL" dirty="0" err="1"/>
              <a:t>we’ll</a:t>
            </a:r>
            <a:r>
              <a:rPr lang="es-CL" dirty="0"/>
              <a:t> </a:t>
            </a:r>
            <a:r>
              <a:rPr lang="es-CL" dirty="0" err="1"/>
              <a:t>see</a:t>
            </a:r>
            <a:r>
              <a:rPr lang="es-CL" dirty="0"/>
              <a:t> : </a:t>
            </a:r>
            <a:r>
              <a:rPr lang="es-CL" dirty="0" err="1"/>
              <a:t>wh-questions</a:t>
            </a:r>
            <a:r>
              <a:rPr lang="es-CL" dirty="0"/>
              <a:t> 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F492F8DF-EE34-4FC5-9FFE-76EB2E3BBA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rot="5400000">
            <a:off x="3168614" y="3429000"/>
            <a:ext cx="3200400" cy="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E542F4B-6EFC-46E4-A8D4-5B17599DAA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30505" y="1371600"/>
            <a:ext cx="5872185" cy="4114800"/>
          </a:xfrm>
        </p:spPr>
        <p:txBody>
          <a:bodyPr anchor="ctr">
            <a:normAutofit/>
          </a:bodyPr>
          <a:lstStyle/>
          <a:p>
            <a:r>
              <a:rPr lang="es-CL" sz="2200" dirty="0"/>
              <a:t>Qué son las </a:t>
            </a:r>
            <a:r>
              <a:rPr lang="es-CL" sz="2200" dirty="0" err="1"/>
              <a:t>wh-questions</a:t>
            </a:r>
            <a:r>
              <a:rPr lang="es-CL" sz="2200" dirty="0"/>
              <a:t>? </a:t>
            </a:r>
          </a:p>
          <a:p>
            <a:r>
              <a:rPr lang="es-CL" sz="2200" dirty="0"/>
              <a:t>Son las preguntas que utilizamos para obtener información relevante como : que, </a:t>
            </a:r>
            <a:r>
              <a:rPr lang="es-CL" sz="2200" dirty="0" err="1"/>
              <a:t>quien,donde,cuando,como</a:t>
            </a:r>
            <a:r>
              <a:rPr lang="es-CL" sz="2200" dirty="0"/>
              <a:t>?</a:t>
            </a:r>
          </a:p>
          <a:p>
            <a:r>
              <a:rPr lang="es-CL" sz="2200" dirty="0"/>
              <a:t>Qué /cuál: </a:t>
            </a:r>
            <a:r>
              <a:rPr lang="es-CL" sz="2200" dirty="0" err="1"/>
              <a:t>what</a:t>
            </a:r>
            <a:endParaRPr lang="es-CL" sz="2200" dirty="0"/>
          </a:p>
          <a:p>
            <a:r>
              <a:rPr lang="es-CL" sz="2200" dirty="0"/>
              <a:t>Quién? : </a:t>
            </a:r>
            <a:r>
              <a:rPr lang="es-CL" sz="2200" dirty="0" err="1"/>
              <a:t>who</a:t>
            </a:r>
            <a:r>
              <a:rPr lang="es-CL" sz="2200" dirty="0"/>
              <a:t>                       </a:t>
            </a:r>
          </a:p>
          <a:p>
            <a:r>
              <a:rPr lang="es-CL" sz="2200" dirty="0"/>
              <a:t>Donde ? : </a:t>
            </a:r>
            <a:r>
              <a:rPr lang="es-CL" sz="2200" dirty="0" err="1"/>
              <a:t>where</a:t>
            </a:r>
            <a:endParaRPr lang="es-CL" sz="2200" dirty="0"/>
          </a:p>
          <a:p>
            <a:r>
              <a:rPr lang="es-CL" sz="2200" dirty="0"/>
              <a:t>Cuando? : </a:t>
            </a:r>
            <a:r>
              <a:rPr lang="es-CL" sz="2200" dirty="0" err="1"/>
              <a:t>when</a:t>
            </a:r>
            <a:endParaRPr lang="es-CL" sz="2200" dirty="0"/>
          </a:p>
          <a:p>
            <a:r>
              <a:rPr lang="es-CL" sz="2200" dirty="0"/>
              <a:t>Por qué ? : </a:t>
            </a:r>
            <a:r>
              <a:rPr lang="es-CL" sz="2200" dirty="0" err="1"/>
              <a:t>why</a:t>
            </a:r>
            <a:endParaRPr lang="es-CL" sz="2200" dirty="0"/>
          </a:p>
          <a:p>
            <a:r>
              <a:rPr lang="es-CL" sz="2200" dirty="0"/>
              <a:t> Cómo? : </a:t>
            </a:r>
            <a:r>
              <a:rPr lang="es-CL" sz="2200" dirty="0" err="1"/>
              <a:t>How</a:t>
            </a:r>
            <a:endParaRPr lang="es-CL" sz="2200" dirty="0"/>
          </a:p>
        </p:txBody>
      </p:sp>
    </p:spTree>
    <p:extLst>
      <p:ext uri="{BB962C8B-B14F-4D97-AF65-F5344CB8AC3E}">
        <p14:creationId xmlns:p14="http://schemas.microsoft.com/office/powerpoint/2010/main" val="21686039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16C5FA50-8D52-4617-AF91-5C7B1C835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507E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CA91B5CF-24CB-4C81-A346-13E2F40725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93496" y="618681"/>
            <a:ext cx="2613872" cy="4794567"/>
          </a:xfrm>
        </p:spPr>
        <p:txBody>
          <a:bodyPr vert="horz" lIns="91440" tIns="45720" rIns="91440" bIns="45720" rtlCol="0" anchor="ctr">
            <a:normAutofit/>
          </a:bodyPr>
          <a:lstStyle/>
          <a:p>
            <a:endParaRPr lang="en-US" sz="3600">
              <a:solidFill>
                <a:srgbClr val="FFFFFF"/>
              </a:solidFill>
            </a:endParaRPr>
          </a:p>
        </p:txBody>
      </p:sp>
      <p:sp>
        <p:nvSpPr>
          <p:cNvPr id="18" name="Rounded Rectangle 9">
            <a:extLst>
              <a:ext uri="{FF2B5EF4-FFF2-40B4-BE49-F238E27FC236}">
                <a16:creationId xmlns:a16="http://schemas.microsoft.com/office/drawing/2014/main" id="{E223798C-12AD-4B0C-A50C-D676347D67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3354" y="484632"/>
            <a:ext cx="8129016" cy="5724144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2" descr="Wh Questions Prompt Mat (con imágenes) | Ingles basico para niños ...">
            <a:extLst>
              <a:ext uri="{FF2B5EF4-FFF2-40B4-BE49-F238E27FC236}">
                <a16:creationId xmlns:a16="http://schemas.microsoft.com/office/drawing/2014/main" id="{BC89CFBE-573E-4A27-80A2-A5522A22309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499"/>
          <a:stretch/>
        </p:blipFill>
        <p:spPr bwMode="auto">
          <a:xfrm>
            <a:off x="976251" y="942538"/>
            <a:ext cx="7163222" cy="4808332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69251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EC20EB-F472-4D26-860F-6C197CAB5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1013" y="3752849"/>
            <a:ext cx="3290887" cy="245268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/>
              <a:t>ejemplos</a:t>
            </a:r>
          </a:p>
        </p:txBody>
      </p:sp>
      <p:pic>
        <p:nvPicPr>
          <p:cNvPr id="4098" name="Picture 2" descr="Question words (Wh- questions) in English - With Games Flashcards ...">
            <a:extLst>
              <a:ext uri="{FF2B5EF4-FFF2-40B4-BE49-F238E27FC236}">
                <a16:creationId xmlns:a16="http://schemas.microsoft.com/office/drawing/2014/main" id="{BEBFC9AD-B25E-48A0-865F-C417490554F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016" b="24097"/>
          <a:stretch/>
        </p:blipFill>
        <p:spPr bwMode="auto">
          <a:xfrm>
            <a:off x="20" y="10"/>
            <a:ext cx="12191980" cy="3710603"/>
          </a:xfrm>
          <a:custGeom>
            <a:avLst/>
            <a:gdLst/>
            <a:ahLst/>
            <a:cxnLst/>
            <a:rect l="l" t="t" r="r" b="b"/>
            <a:pathLst>
              <a:path w="12192000" h="3692092">
                <a:moveTo>
                  <a:pt x="0" y="0"/>
                </a:moveTo>
                <a:lnTo>
                  <a:pt x="12192000" y="0"/>
                </a:lnTo>
                <a:lnTo>
                  <a:pt x="12192000" y="3504824"/>
                </a:lnTo>
                <a:lnTo>
                  <a:pt x="12024691" y="3517794"/>
                </a:lnTo>
                <a:cubicBezTo>
                  <a:pt x="8077523" y="3783195"/>
                  <a:pt x="4094678" y="3026959"/>
                  <a:pt x="160485" y="3663863"/>
                </a:cubicBezTo>
                <a:lnTo>
                  <a:pt x="0" y="3692092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C00A962D-16F9-4B2C-81D4-1726CD237309}"/>
              </a:ext>
            </a:extLst>
          </p:cNvPr>
          <p:cNvSpPr txBox="1"/>
          <p:nvPr/>
        </p:nvSpPr>
        <p:spPr>
          <a:xfrm>
            <a:off x="4223982" y="3752850"/>
            <a:ext cx="7485413" cy="24526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/>
              <a:t>What is your name? ( cuál es tu nombre?)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/>
              <a:t>Where do you live? (donde vives?)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/>
              <a:t>When is the party? ( cuando es la fiesta?)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/>
              <a:t>Who is your favorite teacher?( quien es tu profesor favorito?)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/>
              <a:t>Why are you studying english? ( por qué estás estudiando inglés?)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0566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95C4D3-119C-4509-AF02-22BA009684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428" y="627564"/>
            <a:ext cx="7474172" cy="1325563"/>
          </a:xfrm>
        </p:spPr>
        <p:txBody>
          <a:bodyPr>
            <a:normAutofit/>
          </a:bodyPr>
          <a:lstStyle/>
          <a:p>
            <a:r>
              <a:rPr lang="es-CL" dirty="0" err="1"/>
              <a:t>Important</a:t>
            </a:r>
            <a:r>
              <a:rPr lang="es-CL" dirty="0"/>
              <a:t> </a:t>
            </a:r>
            <a:r>
              <a:rPr lang="es-CL" dirty="0" err="1"/>
              <a:t>tips</a:t>
            </a: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CA16E93-E267-4DA3-8655-E6117278E6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6429" y="2278173"/>
            <a:ext cx="6467867" cy="3450613"/>
          </a:xfrm>
        </p:spPr>
        <p:txBody>
          <a:bodyPr anchor="ctr">
            <a:normAutofit/>
          </a:bodyPr>
          <a:lstStyle/>
          <a:p>
            <a:r>
              <a:rPr lang="es-CL" sz="2200" dirty="0"/>
              <a:t>Cuando leas una pregunta que empiece con </a:t>
            </a:r>
            <a:r>
              <a:rPr lang="es-CL" sz="2200" dirty="0">
                <a:solidFill>
                  <a:srgbClr val="FF0000"/>
                </a:solidFill>
              </a:rPr>
              <a:t>“</a:t>
            </a:r>
            <a:r>
              <a:rPr lang="es-CL" sz="2200" dirty="0" err="1">
                <a:solidFill>
                  <a:srgbClr val="FF0000"/>
                </a:solidFill>
              </a:rPr>
              <a:t>who</a:t>
            </a:r>
            <a:r>
              <a:rPr lang="es-CL" sz="2200" dirty="0">
                <a:solidFill>
                  <a:srgbClr val="FF0000"/>
                </a:solidFill>
              </a:rPr>
              <a:t>”( quien) </a:t>
            </a:r>
            <a:r>
              <a:rPr lang="es-CL" sz="2200" dirty="0"/>
              <a:t>siempre estará hablando de una persona.</a:t>
            </a:r>
          </a:p>
          <a:p>
            <a:r>
              <a:rPr lang="es-CL" sz="2200" dirty="0"/>
              <a:t>Cuando la pregunta empiece con </a:t>
            </a:r>
            <a:r>
              <a:rPr lang="es-CL" sz="2200" dirty="0">
                <a:solidFill>
                  <a:srgbClr val="FF0000"/>
                </a:solidFill>
              </a:rPr>
              <a:t>“</a:t>
            </a:r>
            <a:r>
              <a:rPr lang="es-CL" sz="2200" dirty="0" err="1">
                <a:solidFill>
                  <a:srgbClr val="FF0000"/>
                </a:solidFill>
              </a:rPr>
              <a:t>why</a:t>
            </a:r>
            <a:r>
              <a:rPr lang="es-CL" sz="2200" dirty="0">
                <a:solidFill>
                  <a:srgbClr val="FF0000"/>
                </a:solidFill>
              </a:rPr>
              <a:t>”(por qué) </a:t>
            </a:r>
            <a:r>
              <a:rPr lang="es-CL" sz="2200" dirty="0"/>
              <a:t>siempre debes responder con “</a:t>
            </a:r>
            <a:r>
              <a:rPr lang="es-CL" sz="2200" dirty="0" err="1"/>
              <a:t>because</a:t>
            </a:r>
            <a:r>
              <a:rPr lang="es-CL" sz="2200" dirty="0"/>
              <a:t>” ( porque de respuesta )</a:t>
            </a:r>
          </a:p>
          <a:p>
            <a:r>
              <a:rPr lang="es-CL" sz="2200" dirty="0"/>
              <a:t>Cuando la pregunta empiece con </a:t>
            </a:r>
            <a:r>
              <a:rPr lang="es-CL" sz="2200" dirty="0">
                <a:solidFill>
                  <a:srgbClr val="FF0000"/>
                </a:solidFill>
              </a:rPr>
              <a:t>“</a:t>
            </a:r>
            <a:r>
              <a:rPr lang="es-CL" sz="2200" dirty="0" err="1">
                <a:solidFill>
                  <a:srgbClr val="FF0000"/>
                </a:solidFill>
              </a:rPr>
              <a:t>where</a:t>
            </a:r>
            <a:r>
              <a:rPr lang="es-CL" sz="2200" dirty="0">
                <a:solidFill>
                  <a:srgbClr val="FF0000"/>
                </a:solidFill>
              </a:rPr>
              <a:t>” (donde) </a:t>
            </a:r>
            <a:r>
              <a:rPr lang="es-CL" sz="2200" dirty="0"/>
              <a:t>siempre debes responder con un lugar, una dirección.</a:t>
            </a:r>
          </a:p>
          <a:p>
            <a:r>
              <a:rPr lang="es-CL" sz="2200" dirty="0"/>
              <a:t>Cuando la pregunta empiece con </a:t>
            </a:r>
            <a:r>
              <a:rPr lang="es-CL" sz="2200" dirty="0">
                <a:solidFill>
                  <a:srgbClr val="FF0000"/>
                </a:solidFill>
              </a:rPr>
              <a:t>“ </a:t>
            </a:r>
            <a:r>
              <a:rPr lang="es-CL" sz="2200" dirty="0" err="1">
                <a:solidFill>
                  <a:srgbClr val="FF0000"/>
                </a:solidFill>
              </a:rPr>
              <a:t>when</a:t>
            </a:r>
            <a:r>
              <a:rPr lang="es-CL" sz="2200" dirty="0">
                <a:solidFill>
                  <a:srgbClr val="FF0000"/>
                </a:solidFill>
              </a:rPr>
              <a:t>” ( cuando) </a:t>
            </a:r>
            <a:r>
              <a:rPr lang="es-CL" sz="2200" dirty="0"/>
              <a:t>siempre debes responder con </a:t>
            </a:r>
            <a:r>
              <a:rPr lang="es-CL" sz="2200" dirty="0" err="1"/>
              <a:t>tiempo,hora,año,etc</a:t>
            </a:r>
            <a:endParaRPr lang="es-CL" sz="2200" dirty="0"/>
          </a:p>
        </p:txBody>
      </p:sp>
      <p:sp>
        <p:nvSpPr>
          <p:cNvPr id="14" name="Rectangle 9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1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Graphic 6">
            <a:extLst>
              <a:ext uri="{FF2B5EF4-FFF2-40B4-BE49-F238E27FC236}">
                <a16:creationId xmlns:a16="http://schemas.microsoft.com/office/drawing/2014/main" id="{9CE1E4BD-0A46-4901-9F35-2A4E51132F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413987" y="2857501"/>
            <a:ext cx="1142998" cy="1142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95123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9D80C9EF-3CC6-4ECC-9C2D-9D0396C96E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24F72F5B-5B0A-4083-8150-A8E74A6638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5528" y="386930"/>
            <a:ext cx="10141799" cy="1300554"/>
          </a:xfrm>
        </p:spPr>
        <p:txBody>
          <a:bodyPr anchor="b">
            <a:normAutofit/>
          </a:bodyPr>
          <a:lstStyle/>
          <a:p>
            <a:r>
              <a:rPr lang="es-CL" sz="4800"/>
              <a:t>Sabías que ……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5DA32751-37A2-45C0-BE94-63D375E270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-2" y="1998845"/>
            <a:ext cx="11454595" cy="7816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26799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uántos años tienes? = How old are you?... - Aprende Inglés con ...">
            <a:extLst>
              <a:ext uri="{FF2B5EF4-FFF2-40B4-BE49-F238E27FC236}">
                <a16:creationId xmlns:a16="http://schemas.microsoft.com/office/drawing/2014/main" id="{F06DA57D-FB8E-4601-828D-529031811D9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83" r="-1" b="-1"/>
          <a:stretch/>
        </p:blipFill>
        <p:spPr bwMode="auto">
          <a:xfrm>
            <a:off x="635295" y="2524715"/>
            <a:ext cx="5150277" cy="37142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EDFFC57-2486-43FF-B598-1EDF263589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6429" y="2599509"/>
            <a:ext cx="4530898" cy="3639450"/>
          </a:xfrm>
        </p:spPr>
        <p:txBody>
          <a:bodyPr anchor="ctr">
            <a:normAutofit/>
          </a:bodyPr>
          <a:lstStyle/>
          <a:p>
            <a:r>
              <a:rPr lang="es-CL" sz="2000" dirty="0"/>
              <a:t>Para preguntar la edad utilizamos:</a:t>
            </a:r>
          </a:p>
          <a:p>
            <a:endParaRPr lang="es-CL" sz="2000" dirty="0"/>
          </a:p>
          <a:p>
            <a:r>
              <a:rPr lang="es-CL" sz="2000" dirty="0" err="1"/>
              <a:t>How</a:t>
            </a:r>
            <a:r>
              <a:rPr lang="es-CL" sz="2000" dirty="0"/>
              <a:t> </a:t>
            </a:r>
            <a:r>
              <a:rPr lang="es-CL" sz="2000" dirty="0" err="1"/>
              <a:t>old</a:t>
            </a:r>
            <a:r>
              <a:rPr lang="es-CL" sz="2000" dirty="0"/>
              <a:t> are </a:t>
            </a:r>
            <a:r>
              <a:rPr lang="es-CL" sz="2000" dirty="0" err="1"/>
              <a:t>you</a:t>
            </a:r>
            <a:r>
              <a:rPr lang="es-CL" sz="2000" dirty="0"/>
              <a:t>? </a:t>
            </a:r>
          </a:p>
          <a:p>
            <a:endParaRPr lang="es-CL" sz="2000" dirty="0"/>
          </a:p>
          <a:p>
            <a:endParaRPr lang="es-CL" sz="2000" dirty="0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5A55FBCD-CD42-40F5-8A1B-3203F9CAEE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1228040" y="2313027"/>
            <a:ext cx="781700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70703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230</Words>
  <Application>Microsoft Office PowerPoint</Application>
  <PresentationFormat>Panorámica</PresentationFormat>
  <Paragraphs>27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de Office</vt:lpstr>
      <vt:lpstr>Unit2: The Place Where I live </vt:lpstr>
      <vt:lpstr>Today , we’ll see : wh-questions </vt:lpstr>
      <vt:lpstr>Presentación de PowerPoint</vt:lpstr>
      <vt:lpstr>ejemplos</vt:lpstr>
      <vt:lpstr>Important tips</vt:lpstr>
      <vt:lpstr>Sabías que ……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Unit2: The Place Where I live </dc:title>
  <dc:creator>pamela Knuckey</dc:creator>
  <cp:lastModifiedBy>pamela Knuckey</cp:lastModifiedBy>
  <cp:revision>1</cp:revision>
  <dcterms:created xsi:type="dcterms:W3CDTF">2020-06-13T01:05:55Z</dcterms:created>
  <dcterms:modified xsi:type="dcterms:W3CDTF">2020-06-13T01:06:09Z</dcterms:modified>
</cp:coreProperties>
</file>