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951" autoAdjust="0"/>
    <p:restoredTop sz="94660"/>
  </p:normalViewPr>
  <p:slideViewPr>
    <p:cSldViewPr snapToGrid="0">
      <p:cViewPr>
        <p:scale>
          <a:sx n="62" d="100"/>
          <a:sy n="62" d="100"/>
        </p:scale>
        <p:origin x="-162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16-06-2020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n°11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08999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un texto narrativo e identificar el tiempo en que se desarrolla la historia (OA4)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Analizar, identificar, leer, comprender.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8B3690-D349-4D67-99EE-E31B7DF9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es-CL" b="1" i="1">
                <a:latin typeface="Ink Free" panose="03080402000500000000" pitchFamily="66" charset="0"/>
              </a:rPr>
              <a:t>EL TIEMPO EN LA NARRACIÓN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8E20FA99-AAAC-4AF3-9FAE-707420324F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6C1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xmlns="" id="{9573BE85-6043-4C3A-A7DD-483A0A5F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n de H.B. en Infantiles | Relojes de alarma, Relojes dibujo ...">
            <a:extLst>
              <a:ext uri="{FF2B5EF4-FFF2-40B4-BE49-F238E27FC236}">
                <a16:creationId xmlns:a16="http://schemas.microsoft.com/office/drawing/2014/main" xmlns="" id="{D3F15034-A9C1-4C29-8E3B-3A064136E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3" r="23179" b="1"/>
          <a:stretch/>
        </p:blipFill>
        <p:spPr bwMode="auto">
          <a:xfrm>
            <a:off x="649224" y="722376"/>
            <a:ext cx="3337560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75FA48-2A57-4B70-B98C-EEAEEE14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>
            <a:normAutofit/>
          </a:bodyPr>
          <a:lstStyle/>
          <a:p>
            <a:r>
              <a:rPr lang="es-CL" sz="2000"/>
              <a:t>Cuando hablamos de tiempo, en los textos narrativos, nos referimos al orden en que ocurren los acontecimientos de la historia, a la secuencia.</a:t>
            </a:r>
          </a:p>
          <a:p>
            <a:r>
              <a:rPr lang="es-CL" sz="2000"/>
              <a:t>Los acontecimientos ocurren en un orden lógico, es decir, principio a fin (inicio-desarrollo-desenlace). Cuando las historias se cuentan en el orden exacto en que ocurrieron, están en orden cronológico.</a:t>
            </a:r>
          </a:p>
          <a:p>
            <a:r>
              <a:rPr lang="es-CL" sz="2000"/>
              <a:t>Las historias pueden estar contadas en pasado, presente o futuro. Para saber en qué tiempo está narrada la historia debo fijarme en los verbos.</a:t>
            </a:r>
          </a:p>
          <a:p>
            <a:r>
              <a:rPr lang="es-CL" sz="2000"/>
              <a:t>En ocasiones, el texto dice de manera explícita la fecha o época en que ocurre la historia.</a:t>
            </a:r>
          </a:p>
        </p:txBody>
      </p:sp>
    </p:spTree>
    <p:extLst>
      <p:ext uri="{BB962C8B-B14F-4D97-AF65-F5344CB8AC3E}">
        <p14:creationId xmlns:p14="http://schemas.microsoft.com/office/powerpoint/2010/main" val="238264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8B10F6-6A16-4865-9803-41D60010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19" y="3404639"/>
            <a:ext cx="5609220" cy="1325563"/>
          </a:xfrm>
        </p:spPr>
        <p:txBody>
          <a:bodyPr>
            <a:normAutofit/>
          </a:bodyPr>
          <a:lstStyle/>
          <a:p>
            <a:r>
              <a:rPr lang="es-CL" sz="3200" b="1" i="1" dirty="0">
                <a:solidFill>
                  <a:srgbClr val="FFFF00"/>
                </a:solidFill>
                <a:latin typeface="Ink Free" panose="03080402000500000000" pitchFamily="66" charset="0"/>
              </a:rPr>
              <a:t>¿Por qué los autores juegan con el tiempo durante la narración?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03B49A-F59B-4093-9D2B-E5B325375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78" y="505420"/>
            <a:ext cx="6288102" cy="2728110"/>
          </a:xfrm>
        </p:spPr>
        <p:txBody>
          <a:bodyPr anchor="t">
            <a:normAutofit fontScale="92500"/>
          </a:bodyPr>
          <a:lstStyle/>
          <a:p>
            <a:r>
              <a:rPr lang="es-CL" sz="2400" dirty="0"/>
              <a:t>A veces también ocurren saltos en el tiempo, por ejemplo recuerdan acontecimientos que ya pasaron o mencionan acontecimientos que ocurrirán en el futuro.</a:t>
            </a:r>
          </a:p>
          <a:p>
            <a:r>
              <a:rPr lang="es-CL" sz="2400" dirty="0"/>
              <a:t>A veces la historia parte con el final o en el momento del </a:t>
            </a:r>
            <a:r>
              <a:rPr lang="es-CL" sz="2400" dirty="0" smtClean="0"/>
              <a:t>clímax </a:t>
            </a:r>
            <a:r>
              <a:rPr lang="es-CL" sz="2400" dirty="0"/>
              <a:t>(el de mayor tensión) y se devuelve a contarnos todo lo que pasó antes para que sepamos por qué está ocurriendo eso.</a:t>
            </a:r>
          </a:p>
          <a:p>
            <a:endParaRPr lang="es-CL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ᐈ Libros animados imágenes de stock, animado dibujo animado libro ...">
            <a:extLst>
              <a:ext uri="{FF2B5EF4-FFF2-40B4-BE49-F238E27FC236}">
                <a16:creationId xmlns:a16="http://schemas.microsoft.com/office/drawing/2014/main" xmlns="" id="{E516E199-605B-4AA1-9C06-D7833F5B8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8" r="1447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C6947FE3-25C8-41D9-9A34-7313C3DC6583}"/>
              </a:ext>
            </a:extLst>
          </p:cNvPr>
          <p:cNvSpPr txBox="1">
            <a:spLocks/>
          </p:cNvSpPr>
          <p:nvPr/>
        </p:nvSpPr>
        <p:spPr>
          <a:xfrm>
            <a:off x="545921" y="4730202"/>
            <a:ext cx="6120539" cy="16135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Los autores hacen esto para hacer la lectura más dinámica, haciendo que avance más rápido o haciendo que la trama sea más lenta.</a:t>
            </a:r>
          </a:p>
        </p:txBody>
      </p:sp>
    </p:spTree>
    <p:extLst>
      <p:ext uri="{BB962C8B-B14F-4D97-AF65-F5344CB8AC3E}">
        <p14:creationId xmlns:p14="http://schemas.microsoft.com/office/powerpoint/2010/main" val="304507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289</Words>
  <Application>Microsoft Office PowerPoint</Application>
  <PresentationFormat>Personalizado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MATERIAL DE APOYO Unidad 1 guía n°11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EL TIEMPO EN LA NARRACIÓN</vt:lpstr>
      <vt:lpstr>¿Por qué los autores juegan con el tiempo durante la narración?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Macarena Gonzàlez R</cp:lastModifiedBy>
  <cp:revision>23</cp:revision>
  <dcterms:created xsi:type="dcterms:W3CDTF">2020-06-09T22:40:37Z</dcterms:created>
  <dcterms:modified xsi:type="dcterms:W3CDTF">2020-06-16T16:54:10Z</dcterms:modified>
</cp:coreProperties>
</file>