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73" r:id="rId3"/>
    <p:sldId id="274" r:id="rId4"/>
    <p:sldId id="268" r:id="rId5"/>
    <p:sldId id="27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738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8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7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9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5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4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821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7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2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0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5/19/2020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8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BCB1B1-535E-4915-AA98-12A0A6F00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486" y="365759"/>
            <a:ext cx="11473934" cy="6096385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NÚMEROS HASTA MILLÓN</a:t>
            </a:r>
            <a:b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r>
              <a:rPr lang="es-CL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CL" sz="3200" dirty="0" smtClean="0"/>
              <a:t>Representar números en la recta numérica y establecer criterios de comparación en números de más de 6 cifras</a:t>
            </a:r>
            <a:r>
              <a:rPr lang="es-CL" sz="3200" dirty="0" smtClean="0">
                <a:ea typeface="Calibri"/>
                <a:cs typeface="Times New Roman"/>
              </a:rPr>
              <a:t/>
            </a:r>
            <a:br>
              <a:rPr lang="es-CL" sz="3200" dirty="0" smtClean="0">
                <a:ea typeface="Calibri"/>
                <a:cs typeface="Times New Roman"/>
              </a:rPr>
            </a:b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</a:t>
            </a:r>
            <a:r>
              <a:rPr lang="es-CL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Manifestar un estilo de trabajo ordenado y</a:t>
            </a:r>
            <a:br>
              <a:rPr lang="es-CL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metódico.</a:t>
            </a:r>
            <a:endParaRPr lang="es-CL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05FC3D8-4145-4F67-A85C-A71CF2E39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464" y="5379320"/>
            <a:ext cx="5195383" cy="573854"/>
          </a:xfrm>
        </p:spPr>
        <p:txBody>
          <a:bodyPr>
            <a:normAutofit fontScale="47500" lnSpcReduction="20000"/>
          </a:bodyPr>
          <a:lstStyle/>
          <a:p>
            <a:r>
              <a:rPr lang="es-CL" b="1" dirty="0" smtClean="0"/>
              <a:t>                                        PROFESORA</a:t>
            </a:r>
            <a:r>
              <a:rPr lang="es-CL" b="1" dirty="0"/>
              <a:t>: </a:t>
            </a:r>
            <a:r>
              <a:rPr lang="es-CL" b="1" dirty="0" smtClean="0"/>
              <a:t>Verónica  </a:t>
            </a:r>
            <a:r>
              <a:rPr lang="es-CL" b="1" dirty="0" err="1" smtClean="0"/>
              <a:t>Alvarez</a:t>
            </a:r>
            <a:r>
              <a:rPr lang="es-CL" b="1" dirty="0" smtClean="0"/>
              <a:t> Bravo  </a:t>
            </a:r>
            <a:endParaRPr lang="es-CL" b="1" dirty="0"/>
          </a:p>
          <a:p>
            <a:r>
              <a:rPr lang="es-CL" b="1" dirty="0" smtClean="0"/>
              <a:t>            MATEMATICA  5° A B C</a:t>
            </a:r>
            <a:endParaRPr lang="es-CL" b="1" dirty="0"/>
          </a:p>
        </p:txBody>
      </p:sp>
      <p:pic>
        <p:nvPicPr>
          <p:cNvPr id="5" name="Picture 2" descr="C:\Users\Usuario\Desktop\insignia colegio azulita.png">
            <a:extLst>
              <a:ext uri="{FF2B5EF4-FFF2-40B4-BE49-F238E27FC236}">
                <a16:creationId xmlns:a16="http://schemas.microsoft.com/office/drawing/2014/main" xmlns="" id="{EA73CDC9-B2CC-4AA8-921C-BB82C343F6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428" y="707787"/>
            <a:ext cx="810839" cy="101265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6" name="Picture 2" descr="Resultado de imagen de imagenes de numeros par niñ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236" y="471838"/>
            <a:ext cx="1690026" cy="226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1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682" y="229113"/>
            <a:ext cx="1666844" cy="144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787790"/>
            <a:ext cx="10044332" cy="580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62708" y="27231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/>
              <a:t>                                LA RECTA NUMÉRICA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494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70" y="1146517"/>
            <a:ext cx="10677379" cy="552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Sumando Números Pequeños con la Recta Numérica #2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54" y="105508"/>
            <a:ext cx="6028006" cy="208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09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8145191" y="4120047"/>
            <a:ext cx="45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1" y="4218596"/>
            <a:ext cx="450850" cy="78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4133554" y="4272447"/>
            <a:ext cx="45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70" y="4145837"/>
            <a:ext cx="4508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883877" y="450166"/>
            <a:ext cx="5935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/>
              <a:t>ORDEN Y COMPARACIÓN DE NÚMEROS</a:t>
            </a:r>
            <a:endParaRPr lang="es-CL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6" y="973386"/>
            <a:ext cx="10283482" cy="56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4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2" y="837029"/>
            <a:ext cx="10930597" cy="573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mayor que, menor que, igual que. (con imágenes) | Actividad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834" y="0"/>
            <a:ext cx="3200400" cy="189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9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89328" y="5066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74059" y="829793"/>
            <a:ext cx="10972800" cy="5231465"/>
          </a:xfrm>
        </p:spPr>
        <p:txBody>
          <a:bodyPr>
            <a:normAutofit fontScale="92500" lnSpcReduction="10000"/>
          </a:bodyPr>
          <a:lstStyle/>
          <a:p>
            <a:r>
              <a:rPr lang="es-CL" dirty="0" smtClean="0"/>
              <a:t>En la siguiente recta, las letras X, Y, Z corresponden a un número natural. ¿Cuál alternativa es falsa? 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pPr marL="514350" indent="-514350">
              <a:buFont typeface="+mj-lt"/>
              <a:buAutoNum type="alphaLcParenR"/>
            </a:pPr>
            <a:r>
              <a:rPr lang="es-CL" dirty="0" smtClean="0">
                <a:hlinkClick r:id="" action="ppaction://noaction">
                  <a:snd r:embed="rId2" name="bomb.wav"/>
                </a:hlinkClick>
              </a:rPr>
              <a:t>0 &lt; Z</a:t>
            </a:r>
            <a:endParaRPr lang="es-CL" dirty="0" smtClean="0"/>
          </a:p>
          <a:p>
            <a:pPr marL="514350" indent="-514350">
              <a:buFont typeface="+mj-lt"/>
              <a:buAutoNum type="alphaLcParenR"/>
            </a:pPr>
            <a:r>
              <a:rPr lang="es-CL" dirty="0" smtClean="0">
                <a:hlinkClick r:id="" action="ppaction://noaction">
                  <a:snd r:embed="rId2" name="bomb.wav"/>
                </a:hlinkClick>
              </a:rPr>
              <a:t>X &gt; Z</a:t>
            </a:r>
            <a:endParaRPr lang="es-CL" dirty="0" smtClean="0"/>
          </a:p>
          <a:p>
            <a:pPr marL="514350" indent="-514350">
              <a:buFont typeface="+mj-lt"/>
              <a:buAutoNum type="alphaLcParenR"/>
            </a:pPr>
            <a:r>
              <a:rPr lang="es-CL" dirty="0" smtClean="0">
                <a:hlinkClick r:id="" action="ppaction://noaction">
                  <a:snd r:embed="rId2" name="bomb.wav"/>
                </a:hlinkClick>
              </a:rPr>
              <a:t>Y &gt; Z</a:t>
            </a:r>
            <a:endParaRPr lang="es-CL" dirty="0" smtClean="0"/>
          </a:p>
          <a:p>
            <a:pPr marL="514350" indent="-514350">
              <a:buFont typeface="+mj-lt"/>
              <a:buAutoNum type="alphaLcParenR"/>
            </a:pPr>
            <a:r>
              <a:rPr lang="es-CL" dirty="0" smtClean="0">
                <a:hlinkClick r:id="" action="ppaction://hlinkshowjump?jump=nextslide">
                  <a:snd r:embed="rId3" name="applause.wav"/>
                </a:hlinkClick>
              </a:rPr>
              <a:t>Y &lt; Z</a:t>
            </a:r>
            <a:endParaRPr lang="es-CL" dirty="0" smtClean="0"/>
          </a:p>
          <a:p>
            <a:endParaRPr lang="es-CL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1406769" y="3165231"/>
            <a:ext cx="853908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2419643" y="2855742"/>
            <a:ext cx="0" cy="6893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2996418" y="2855742"/>
            <a:ext cx="0" cy="6893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3615397" y="2855742"/>
            <a:ext cx="0" cy="6893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107766" y="2855742"/>
            <a:ext cx="0" cy="6893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712677" y="2855742"/>
            <a:ext cx="0" cy="6893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5261317" y="2855742"/>
            <a:ext cx="0" cy="6893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6006905" y="2855742"/>
            <a:ext cx="0" cy="6893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6639951" y="2855742"/>
            <a:ext cx="0" cy="6893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7230794" y="2855742"/>
            <a:ext cx="0" cy="8299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7779434" y="2855742"/>
            <a:ext cx="0" cy="8299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8384345" y="2855742"/>
            <a:ext cx="0" cy="8299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1" name="5120 Conector recto de flecha"/>
          <p:cNvCxnSpPr/>
          <p:nvPr/>
        </p:nvCxnSpPr>
        <p:spPr>
          <a:xfrm>
            <a:off x="9129932" y="2855742"/>
            <a:ext cx="14068" cy="8299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5122 Rectángulo"/>
          <p:cNvSpPr/>
          <p:nvPr/>
        </p:nvSpPr>
        <p:spPr>
          <a:xfrm>
            <a:off x="1983545" y="2743200"/>
            <a:ext cx="8088923" cy="239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26" name="5125 Rectángulo"/>
          <p:cNvSpPr/>
          <p:nvPr/>
        </p:nvSpPr>
        <p:spPr>
          <a:xfrm>
            <a:off x="2134772" y="3552089"/>
            <a:ext cx="569741" cy="295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130" name="5129 Rectángulo"/>
          <p:cNvSpPr/>
          <p:nvPr/>
        </p:nvSpPr>
        <p:spPr>
          <a:xfrm>
            <a:off x="1983545" y="3404382"/>
            <a:ext cx="8820443" cy="393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32" name="5131 CuadroTexto"/>
          <p:cNvSpPr txBox="1"/>
          <p:nvPr/>
        </p:nvSpPr>
        <p:spPr>
          <a:xfrm>
            <a:off x="2278966" y="3421910"/>
            <a:ext cx="744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0                                         Z                                   X                    Y</a:t>
            </a:r>
            <a:endParaRPr lang="es-CL" dirty="0"/>
          </a:p>
        </p:txBody>
      </p:sp>
      <p:sp>
        <p:nvSpPr>
          <p:cNvPr id="5133" name="5132 Elipse"/>
          <p:cNvSpPr/>
          <p:nvPr/>
        </p:nvSpPr>
        <p:spPr>
          <a:xfrm>
            <a:off x="7659561" y="3025677"/>
            <a:ext cx="239746" cy="2533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45 Elipse"/>
          <p:cNvSpPr/>
          <p:nvPr/>
        </p:nvSpPr>
        <p:spPr>
          <a:xfrm>
            <a:off x="6520078" y="3051466"/>
            <a:ext cx="239746" cy="22753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7" name="46 Elipse"/>
          <p:cNvSpPr/>
          <p:nvPr/>
        </p:nvSpPr>
        <p:spPr>
          <a:xfrm>
            <a:off x="4586068" y="3038572"/>
            <a:ext cx="246481" cy="2321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1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773" y="361449"/>
            <a:ext cx="2194561" cy="23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6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neral 300 04\Desktop\festividad-y-celebracion-imagen-animada-00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38" y="794947"/>
            <a:ext cx="25336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046689" y="2470513"/>
            <a:ext cx="3952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¡EXCELENTE!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81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69</Words>
  <Application>Microsoft Office PowerPoint</Application>
  <PresentationFormat>Personalizado</PresentationFormat>
  <Paragraphs>17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NÚMEROS HASTA MILLÓN  OBJETIVO: Representar números en la recta numérica y establecer criterios de comparación en números de más de 6 cifras ACTITUD: Manifestar un estilo de trabajo ordenado y metódico.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Polyana Galvez</dc:creator>
  <cp:lastModifiedBy>Mineral 300 04</cp:lastModifiedBy>
  <cp:revision>58</cp:revision>
  <dcterms:created xsi:type="dcterms:W3CDTF">2020-03-23T22:50:33Z</dcterms:created>
  <dcterms:modified xsi:type="dcterms:W3CDTF">2020-05-20T05:39:11Z</dcterms:modified>
</cp:coreProperties>
</file>