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2"/>
  </p:notesMasterIdLst>
  <p:sldIdLst>
    <p:sldId id="256" r:id="rId2"/>
    <p:sldId id="295" r:id="rId3"/>
    <p:sldId id="293" r:id="rId4"/>
    <p:sldId id="294" r:id="rId5"/>
    <p:sldId id="296" r:id="rId6"/>
    <p:sldId id="297" r:id="rId7"/>
    <p:sldId id="298" r:id="rId8"/>
    <p:sldId id="299" r:id="rId9"/>
    <p:sldId id="282" r:id="rId10"/>
    <p:sldId id="281" r:id="rId11"/>
  </p:sldIdLst>
  <p:sldSz cx="12192000" cy="6858000"/>
  <p:notesSz cx="7010400" cy="1203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77" autoAdjust="0"/>
  </p:normalViewPr>
  <p:slideViewPr>
    <p:cSldViewPr snapToGrid="0">
      <p:cViewPr>
        <p:scale>
          <a:sx n="68" d="100"/>
          <a:sy n="68" d="100"/>
        </p:scale>
        <p:origin x="-240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CFFB-0929-4AD8-985A-D34F7B67C1BB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903288"/>
            <a:ext cx="80264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5718175"/>
            <a:ext cx="5607050" cy="54181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D95D-10B4-4F54-B015-540BA5E91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64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95D-10B4-4F54-B015-540BA5E913D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92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95D-10B4-4F54-B015-540BA5E913DA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153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95D-10B4-4F54-B015-540BA5E913D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08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4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21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BCB1B1-535E-4915-AA98-12A0A6F0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678" y="365759"/>
            <a:ext cx="11282742" cy="609638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PATRONES Y ÁLGEBRA</a:t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  <a:r>
              <a:rPr lang="es-CL" sz="3200" dirty="0" smtClean="0">
                <a:ea typeface="Calibri"/>
                <a:cs typeface="Times New Roman"/>
              </a:rPr>
              <a:t> </a:t>
            </a:r>
            <a:r>
              <a:rPr lang="es-CL" sz="3200" dirty="0">
                <a:ea typeface="Calibri"/>
                <a:cs typeface="Times New Roman"/>
              </a:rPr>
              <a:t>Determinar la regla y predecir los elementos en </a:t>
            </a:r>
            <a:r>
              <a:rPr lang="es-CL" sz="3200" dirty="0" smtClean="0">
                <a:ea typeface="Calibri"/>
                <a:cs typeface="Times New Roman"/>
              </a:rPr>
              <a:t>una sucesión</a:t>
            </a:r>
            <a:br>
              <a:rPr lang="es-CL" sz="3200" dirty="0" smtClean="0">
                <a:ea typeface="Calibri"/>
                <a:cs typeface="Times New Roman"/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sz="3200" dirty="0" smtClean="0">
                <a:solidFill>
                  <a:srgbClr val="4D4D4D"/>
                </a:solidFill>
                <a:cs typeface="Calibri"/>
              </a:rPr>
              <a:t>M</a:t>
            </a:r>
            <a:r>
              <a:rPr lang="es-CL" sz="3200" dirty="0" smtClean="0">
                <a:solidFill>
                  <a:srgbClr val="4D4D4D"/>
                </a:solidFill>
                <a:ea typeface="Calibri"/>
                <a:cs typeface="Calibri"/>
              </a:rPr>
              <a:t>anifestar </a:t>
            </a:r>
            <a:r>
              <a:rPr lang="es-CL" sz="3200" dirty="0">
                <a:solidFill>
                  <a:srgbClr val="4D4D4D"/>
                </a:solidFill>
                <a:ea typeface="Calibri"/>
                <a:cs typeface="Calibri"/>
              </a:rPr>
              <a:t>un estilo de trabajo ordenado y metódico.</a:t>
            </a:r>
            <a:r>
              <a:rPr lang="es-CL" sz="3200" dirty="0">
                <a:ea typeface="Calibri"/>
                <a:cs typeface="Times New Roman"/>
              </a:rPr>
              <a:t/>
            </a:r>
            <a:br>
              <a:rPr lang="es-CL" sz="3200" dirty="0">
                <a:ea typeface="Calibri"/>
                <a:cs typeface="Times New Roman"/>
              </a:rPr>
            </a:br>
            <a:r>
              <a:rPr lang="es-CL" sz="3200" dirty="0" smtClean="0"/>
              <a:t/>
            </a:r>
            <a:br>
              <a:rPr lang="es-CL" sz="3200" dirty="0" smtClean="0"/>
            </a:br>
            <a:endParaRPr lang="es-C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05FC3D8-4145-4F67-A85C-A71CF2E3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464" y="5505929"/>
            <a:ext cx="5195383" cy="573854"/>
          </a:xfrm>
        </p:spPr>
        <p:txBody>
          <a:bodyPr>
            <a:normAutofit fontScale="47500" lnSpcReduction="20000"/>
          </a:bodyPr>
          <a:lstStyle/>
          <a:p>
            <a:r>
              <a:rPr lang="es-CL" b="1" dirty="0" smtClean="0"/>
              <a:t>                                        PROFESORA</a:t>
            </a:r>
            <a:r>
              <a:rPr lang="es-CL" b="1" dirty="0"/>
              <a:t>: </a:t>
            </a:r>
            <a:r>
              <a:rPr lang="es-CL" b="1" dirty="0" smtClean="0"/>
              <a:t>Verónica  </a:t>
            </a:r>
            <a:r>
              <a:rPr lang="es-CL" b="1" dirty="0" err="1" smtClean="0"/>
              <a:t>Alvarez</a:t>
            </a:r>
            <a:r>
              <a:rPr lang="es-CL" b="1" dirty="0" smtClean="0"/>
              <a:t> Bravo  </a:t>
            </a:r>
            <a:endParaRPr lang="es-CL" b="1" dirty="0"/>
          </a:p>
          <a:p>
            <a:r>
              <a:rPr lang="es-CL" b="1" dirty="0" smtClean="0"/>
              <a:t>            MATEMATICA  5° A B C</a:t>
            </a:r>
            <a:endParaRPr lang="es-CL" b="1" dirty="0"/>
          </a:p>
        </p:txBody>
      </p:sp>
      <p:pic>
        <p:nvPicPr>
          <p:cNvPr id="5" name="Picture 2" descr="C:\Users\Usuario\Desktop\insignia colegio azulita.png">
            <a:extLst>
              <a:ext uri="{FF2B5EF4-FFF2-40B4-BE49-F238E27FC236}">
                <a16:creationId xmlns="" xmlns:a16="http://schemas.microsoft.com/office/drawing/2014/main" id="{EA73CDC9-B2CC-4AA8-921C-BB82C343F6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8" y="707787"/>
            <a:ext cx="810839" cy="101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" y="458746"/>
            <a:ext cx="3364523" cy="252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99803" y="4642338"/>
            <a:ext cx="7080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6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¡Que estén bien!!!!!!</a:t>
            </a:r>
            <a:endParaRPr lang="es-CL" sz="6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683456"/>
            <a:ext cx="4738908" cy="351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5" y="1026942"/>
            <a:ext cx="10687636" cy="519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51" y="202980"/>
            <a:ext cx="4867420" cy="66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58" y="310222"/>
            <a:ext cx="493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2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5" y="716354"/>
            <a:ext cx="11478746" cy="50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8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3" y="365760"/>
            <a:ext cx="10497908" cy="56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1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87" y="942535"/>
            <a:ext cx="9875153" cy="54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92" y="228013"/>
            <a:ext cx="3671154" cy="71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10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4" y="534572"/>
            <a:ext cx="9825843" cy="555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61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8" y="957850"/>
            <a:ext cx="10386792" cy="541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9" y="79424"/>
            <a:ext cx="7950224" cy="10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6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31" y="703385"/>
            <a:ext cx="10368841" cy="582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86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5699" y="26400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latin typeface="Arial" pitchFamily="34" charset="0"/>
                <a:cs typeface="Arial" pitchFamily="34" charset="0"/>
              </a:rPr>
              <a:t>Ahora te invito a trabajar en tu guía y texto escolar…</a:t>
            </a:r>
            <a:br>
              <a:rPr lang="es-CL" sz="3200" dirty="0" smtClean="0">
                <a:latin typeface="Arial" pitchFamily="34" charset="0"/>
                <a:cs typeface="Arial" pitchFamily="34" charset="0"/>
              </a:rPr>
            </a:br>
            <a:r>
              <a:rPr lang="es-CL" sz="3200" dirty="0">
                <a:latin typeface="Arial" pitchFamily="34" charset="0"/>
                <a:cs typeface="Arial" pitchFamily="34" charset="0"/>
              </a:rPr>
              <a:t>¡</a:t>
            </a:r>
            <a:r>
              <a:rPr lang="es-CL" sz="3200" dirty="0" smtClean="0">
                <a:latin typeface="Arial" pitchFamily="34" charset="0"/>
                <a:cs typeface="Arial" pitchFamily="34" charset="0"/>
              </a:rPr>
              <a:t>Tú  Puedes!!!!!!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8" y="1711423"/>
            <a:ext cx="9537895" cy="473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64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5518</TotalTime>
  <Words>38</Words>
  <Application>Microsoft Office PowerPoint</Application>
  <PresentationFormat>Personalizado</PresentationFormat>
  <Paragraphs>8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           PATRONES Y ÁLGEBRA   OBJETIVO: Determinar la regla y predecir los elementos en una sucesión ACTITUD: Manifestar un estilo de trabajo ordenado y metódico.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te invito a trabajar en tu guía y texto escolar… ¡Tú  Puedes!!!!!!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Mineral 300 04</cp:lastModifiedBy>
  <cp:revision>200</cp:revision>
  <cp:lastPrinted>2020-06-17T04:15:07Z</cp:lastPrinted>
  <dcterms:created xsi:type="dcterms:W3CDTF">2020-03-23T22:50:33Z</dcterms:created>
  <dcterms:modified xsi:type="dcterms:W3CDTF">2020-08-17T17:24:24Z</dcterms:modified>
</cp:coreProperties>
</file>