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13"/>
  </p:notesMasterIdLst>
  <p:sldIdLst>
    <p:sldId id="256" r:id="rId2"/>
    <p:sldId id="290" r:id="rId3"/>
    <p:sldId id="283" r:id="rId4"/>
    <p:sldId id="284" r:id="rId5"/>
    <p:sldId id="285" r:id="rId6"/>
    <p:sldId id="288" r:id="rId7"/>
    <p:sldId id="293" r:id="rId8"/>
    <p:sldId id="289" r:id="rId9"/>
    <p:sldId id="291" r:id="rId10"/>
    <p:sldId id="292" r:id="rId11"/>
    <p:sldId id="282" r:id="rId12"/>
  </p:sldIdLst>
  <p:sldSz cx="12192000" cy="6858000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 snapToGrid="0">
      <p:cViewPr>
        <p:scale>
          <a:sx n="68" d="100"/>
          <a:sy n="68" d="100"/>
        </p:scale>
        <p:origin x="-24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601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601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4CFFB-0929-4AD8-985A-D34F7B67C1BB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903288"/>
            <a:ext cx="80264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718175"/>
            <a:ext cx="5607050" cy="54181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434763"/>
            <a:ext cx="3038475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11434763"/>
            <a:ext cx="3038475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D95D-10B4-4F54-B015-540BA5E913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64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D95D-10B4-4F54-B015-540BA5E913DA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2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D95D-10B4-4F54-B015-540BA5E913DA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48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8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7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9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4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821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2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BCB1B1-535E-4915-AA98-12A0A6F00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678" y="365759"/>
            <a:ext cx="11282742" cy="609638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s-C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05FC3D8-4145-4F67-A85C-A71CF2E39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7464" y="5505929"/>
            <a:ext cx="5195383" cy="573854"/>
          </a:xfrm>
        </p:spPr>
        <p:txBody>
          <a:bodyPr>
            <a:normAutofit fontScale="47500" lnSpcReduction="20000"/>
          </a:bodyPr>
          <a:lstStyle/>
          <a:p>
            <a:r>
              <a:rPr lang="es-CL" b="1" dirty="0" smtClean="0"/>
              <a:t>                                        PROFESORA</a:t>
            </a:r>
            <a:r>
              <a:rPr lang="es-CL" b="1" dirty="0"/>
              <a:t>: </a:t>
            </a:r>
            <a:r>
              <a:rPr lang="es-CL" b="1" dirty="0" smtClean="0"/>
              <a:t>Verónica  </a:t>
            </a:r>
            <a:r>
              <a:rPr lang="es-CL" b="1" dirty="0" err="1" smtClean="0"/>
              <a:t>Alvarez</a:t>
            </a:r>
            <a:r>
              <a:rPr lang="es-CL" b="1" dirty="0" smtClean="0"/>
              <a:t> Bravo  </a:t>
            </a:r>
            <a:endParaRPr lang="es-CL" b="1" dirty="0"/>
          </a:p>
          <a:p>
            <a:r>
              <a:rPr lang="es-CL" b="1" dirty="0" smtClean="0"/>
              <a:t>            MATEMATICA  5° A B C</a:t>
            </a:r>
            <a:endParaRPr lang="es-CL" b="1" dirty="0"/>
          </a:p>
        </p:txBody>
      </p:sp>
      <p:pic>
        <p:nvPicPr>
          <p:cNvPr id="5" name="Picture 2" descr="C:\Users\Usuario\Desktop\insignia colegio azulita.png">
            <a:extLst>
              <a:ext uri="{FF2B5EF4-FFF2-40B4-BE49-F238E27FC236}">
                <a16:creationId xmlns="" xmlns:a16="http://schemas.microsoft.com/office/drawing/2014/main" id="{EA73CDC9-B2CC-4AA8-921C-BB82C343F60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428" y="707787"/>
            <a:ext cx="810839" cy="10126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3 CuadroTexto"/>
          <p:cNvSpPr txBox="1"/>
          <p:nvPr/>
        </p:nvSpPr>
        <p:spPr>
          <a:xfrm>
            <a:off x="548640" y="338455"/>
            <a:ext cx="112400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                                 </a:t>
            </a:r>
          </a:p>
          <a:p>
            <a:r>
              <a:rPr lang="es-CL" sz="3200" dirty="0"/>
              <a:t> </a:t>
            </a:r>
            <a:r>
              <a:rPr lang="es-CL" sz="3200" dirty="0" smtClean="0"/>
              <a:t>                                      Eje Temático:</a:t>
            </a:r>
          </a:p>
          <a:p>
            <a:r>
              <a:rPr lang="es-CL" sz="3200" dirty="0"/>
              <a:t> </a:t>
            </a:r>
            <a:r>
              <a:rPr lang="es-CL" sz="3200" dirty="0" smtClean="0"/>
              <a:t>                                            NÚMEROS Y OPERACIONES</a:t>
            </a:r>
          </a:p>
          <a:p>
            <a:endParaRPr lang="es-CL" sz="3200" dirty="0"/>
          </a:p>
          <a:p>
            <a:r>
              <a:rPr lang="es-CL" sz="3200" dirty="0" smtClean="0"/>
              <a:t>Unidad: 3</a:t>
            </a:r>
          </a:p>
          <a:p>
            <a:endParaRPr lang="es-CL" sz="3200" dirty="0"/>
          </a:p>
          <a:p>
            <a:r>
              <a:rPr lang="es-CL" sz="2400" dirty="0" err="1" smtClean="0">
                <a:solidFill>
                  <a:srgbClr val="FF0000"/>
                </a:solidFill>
              </a:rPr>
              <a:t>OBJETIVO</a:t>
            </a:r>
            <a:r>
              <a:rPr lang="es-CL" sz="2400" dirty="0" err="1"/>
              <a:t>:Nivel</a:t>
            </a:r>
            <a:r>
              <a:rPr lang="es-CL" sz="2400" dirty="0"/>
              <a:t> 1 (OA 7) </a:t>
            </a:r>
            <a:r>
              <a:rPr lang="es-CL" sz="2400" dirty="0" smtClean="0"/>
              <a:t>Demostrar que comprenden las fracciones </a:t>
            </a:r>
            <a:r>
              <a:rPr lang="es-CL" sz="2400" dirty="0"/>
              <a:t>propias: representándolas de manera concreta, pictórica y simbólica; creando grupos de fracciones equivalentes -simplificando y amplificando- de manera concreta, pictórica y simbólica, de forma manual y/o con software educativo; comparando fracciones propias con igual y distinto denominador de manera concreta, pictórica y simbólica. </a:t>
            </a:r>
            <a:endParaRPr lang="es-CL" sz="2400" dirty="0" smtClean="0"/>
          </a:p>
          <a:p>
            <a:endParaRPr lang="es-CL" sz="2400" dirty="0"/>
          </a:p>
          <a:p>
            <a:endParaRPr lang="es-CL" sz="2400" dirty="0" smtClean="0"/>
          </a:p>
          <a:p>
            <a:endParaRPr lang="es-CL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8" y="707787"/>
            <a:ext cx="3502855" cy="2519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609600" y="266700"/>
            <a:ext cx="10972800" cy="5859463"/>
          </a:xfrm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6" y="4079631"/>
            <a:ext cx="9290536" cy="3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6" y="4810838"/>
            <a:ext cx="1925075" cy="1292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664" y="4664040"/>
            <a:ext cx="1578440" cy="129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20" y="4664040"/>
            <a:ext cx="1418932" cy="129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6" y="208670"/>
            <a:ext cx="10430019" cy="3870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64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5699" y="264003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latin typeface="Arial" pitchFamily="34" charset="0"/>
                <a:cs typeface="Arial" pitchFamily="34" charset="0"/>
              </a:rPr>
              <a:t>Ahora te invito a trabajar en tu guía y texto escolar…</a:t>
            </a:r>
            <a:br>
              <a:rPr lang="es-CL" sz="3200" dirty="0" smtClean="0">
                <a:latin typeface="Arial" pitchFamily="34" charset="0"/>
                <a:cs typeface="Arial" pitchFamily="34" charset="0"/>
              </a:rPr>
            </a:br>
            <a:r>
              <a:rPr lang="es-CL" sz="3200" dirty="0">
                <a:latin typeface="Arial" pitchFamily="34" charset="0"/>
                <a:cs typeface="Arial" pitchFamily="34" charset="0"/>
              </a:rPr>
              <a:t>¡</a:t>
            </a:r>
            <a:r>
              <a:rPr lang="es-CL" sz="3200" dirty="0" smtClean="0">
                <a:latin typeface="Arial" pitchFamily="34" charset="0"/>
                <a:cs typeface="Arial" pitchFamily="34" charset="0"/>
              </a:rPr>
              <a:t>Tú  Puedes!!!!!!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46" y="1640059"/>
            <a:ext cx="4738908" cy="351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61846" y="5036233"/>
            <a:ext cx="7080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6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¡Que estén bien!!!!!!</a:t>
            </a:r>
            <a:endParaRPr lang="es-CL" sz="6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2881"/>
            <a:ext cx="10972800" cy="5943284"/>
          </a:xfrm>
        </p:spPr>
        <p:txBody>
          <a:bodyPr/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Objetivo de la Clase</a:t>
            </a:r>
            <a:r>
              <a:rPr lang="es-CL" dirty="0"/>
              <a:t>: </a:t>
            </a:r>
            <a:r>
              <a:rPr lang="es-CL" sz="2400" dirty="0"/>
              <a:t>Demostrar que comprenden las fracciones propias, impropias y números mixtos a través de representaciones pictóricas y resolver problemas en su contexto</a:t>
            </a:r>
            <a:r>
              <a:rPr lang="es-CL" sz="2400" dirty="0" smtClean="0"/>
              <a:t>.</a:t>
            </a:r>
          </a:p>
          <a:p>
            <a:pPr marL="0" indent="0">
              <a:buNone/>
            </a:pPr>
            <a:r>
              <a:rPr lang="es-CL" dirty="0" smtClean="0"/>
              <a:t>Actitud: </a:t>
            </a:r>
            <a: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Manifestar un estilo de trabajo ordenado y metódico.</a:t>
            </a:r>
            <a:br>
              <a:rPr lang="es-C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s-C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25" y="228600"/>
            <a:ext cx="28041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ovalada"/>
          <p:cNvSpPr/>
          <p:nvPr/>
        </p:nvSpPr>
        <p:spPr>
          <a:xfrm>
            <a:off x="3573194" y="228600"/>
            <a:ext cx="7906043" cy="2133600"/>
          </a:xfrm>
          <a:prstGeom prst="wedgeEllipseCallout">
            <a:avLst>
              <a:gd name="adj1" fmla="val -76900"/>
              <a:gd name="adj2" fmla="val -21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tx1"/>
                </a:solidFill>
              </a:rPr>
              <a:t>Hola niños, espero se encuentren muy bien en sus casas junto a sus familias. He preparado esta clase con mucho entusiasmo para ustedes. </a:t>
            </a:r>
            <a:endParaRPr lang="es-CL" sz="2800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420837" y="2362201"/>
            <a:ext cx="3235569" cy="1140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</a:rPr>
              <a:t>Habilidades: Representar        Modelar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7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4" y="168812"/>
            <a:ext cx="11085341" cy="630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71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06" y="548640"/>
            <a:ext cx="9839251" cy="547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48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5" y="436097"/>
            <a:ext cx="10790432" cy="434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37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772" y="353525"/>
            <a:ext cx="4505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9" y="885313"/>
            <a:ext cx="6172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34" y="1407355"/>
            <a:ext cx="10509738" cy="465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26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450167"/>
            <a:ext cx="10972800" cy="5675998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2" y="353525"/>
            <a:ext cx="11746523" cy="378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4290646"/>
            <a:ext cx="10318799" cy="181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57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" y="506438"/>
            <a:ext cx="10255348" cy="559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16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679279"/>
            <a:ext cx="9008525" cy="43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276131"/>
            <a:ext cx="10696648" cy="473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18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7577</TotalTime>
  <Words>177</Words>
  <Application>Microsoft Office PowerPoint</Application>
  <PresentationFormat>Personalizado</PresentationFormat>
  <Paragraphs>24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Ahora te invito a trabajar en tu guía y texto escolar… ¡Tú  Puedes!!!!!!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Polyana Galvez</dc:creator>
  <cp:lastModifiedBy>Mineral 300 04</cp:lastModifiedBy>
  <cp:revision>243</cp:revision>
  <cp:lastPrinted>2020-06-17T04:15:07Z</cp:lastPrinted>
  <dcterms:created xsi:type="dcterms:W3CDTF">2020-03-23T22:50:33Z</dcterms:created>
  <dcterms:modified xsi:type="dcterms:W3CDTF">2020-11-05T05:14:56Z</dcterms:modified>
</cp:coreProperties>
</file>