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594CC-50AF-4033-80B8-A583EDDD3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8C20C1-994A-4961-BD96-86FC9301B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37311F-0175-46DF-BAD9-982BA0BA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6FBD8E-A1D9-4A39-B28C-F16416C8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537B9-9A75-468F-ACF0-698549B6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364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83F09C-2D2E-46DD-8862-41C2482E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7E58F6-8820-4358-98BD-2C0ECD301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590907-8209-4646-A770-A1F4DCB2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9754C2-D812-4582-8D49-113C12D8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31CF8F-BE7B-4A4A-BBEA-81585D1F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426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DBF69A-6247-42AA-B6E6-A4ABA8E1B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F1093D-8B62-4E47-BD38-AFB261CC2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CB57EB-11D8-42D4-A184-C90602BA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26D5D8-D115-4AD3-B2D9-E698CFA0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79C885-D0C7-4FAB-9073-6A531ECD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586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EB86C-CAB3-4BBA-8953-0DE1AB14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D2689-4371-49DE-8AB7-8FCA8B903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B93B58-4759-4216-BB92-235649A5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098B48-1EBB-4263-AF63-4168F8C4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3041B3-36EA-4416-9995-5693CE3E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501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8F447-8263-4625-8365-56F67CE7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AC1C1C-BD22-466E-A0DD-2D14CC36D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D74F9-6B59-4383-B9C1-F06A5AE2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3246CC-8F4A-42E8-AE54-39618745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187610-DB9F-4694-9975-5D8AD84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772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7E909-CBB9-4B43-97C5-70147F79E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6D7F3B-D114-4113-944D-848E2276D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2F2657-1921-4674-80DD-3D49F0AED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084352-687F-41C2-A6C0-C07CFEEB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58658-D8DF-4935-80F5-32FFA5D9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80AEA4-373E-450E-A2D5-DB4BC6F7F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193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D45FD-7BDC-41CF-9679-66D1B13F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C47B4E-91A7-4CF5-8012-09F36EDC9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BAE63-2C39-42A4-AEE1-71E6236A7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27A6BB-A8F4-4E13-8607-B1283F22F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33570EE-CEFF-4B53-B4C3-4CCC2AADD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6C3C526-C329-4745-9299-4F5B1A36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04273F-9B45-4E94-886C-26BC1A1C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CF19EF-BB6D-44D4-A4AA-986BB917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136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36A8E-DFE8-4E83-B216-BE5F6B85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67BF66-28D7-4D0B-B64D-0EC6D44D4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B44EED-C827-435D-A507-55D37526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6367579-49C9-4B44-8647-24239ABA7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223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014CCA-F5A5-4742-9855-7EB63690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6D96A06-B18C-4E05-B93D-2D91659E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B9FE35-5518-445A-ABBA-DCD6CE00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930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03A66-7BCA-4A8E-8132-319291DE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FEAFD1-205A-4C2B-AF8B-62AB4B4F2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C3570-7692-4C41-B85A-FCF1A8C8A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EECCDF-4AEE-4DD1-8170-C3D2C3918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159DBC-E8C3-4D60-B193-A3DF24CD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2DCE6A-070C-4E4A-B237-FF20B593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963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3FC67-DEEF-4F2B-BA0F-6EA8D36EA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6FDAD7-2123-4E77-8008-FC8F5D7B5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9FDD69-DB9F-491B-BC0E-3754C8FAE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111836-0AE5-49EA-A080-B134020A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92CA94-D6AF-4C7E-8E54-E3ED7270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3445F8-7A6C-4856-A0BF-7964D46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345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CD3BE5-0D71-4AB0-AFD9-6C26A0A6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8EA405-8F34-4F80-97FC-B62BAA8BC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337BE5-638A-4F0B-B32F-628819023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D4EC-362F-4381-AE14-ABD796621581}" type="datetimeFigureOut">
              <a:rPr lang="es-CL" smtClean="0"/>
              <a:t>27-06-2020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75DE16-DE35-4354-9C00-BAAF113BC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9FBA2-D75D-49C7-8FD2-6F10C733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D462F-8FA4-4B2C-AAF7-81B250B31E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40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bación de pantalla 4">
            <a:hlinkClick r:id="" action="ppaction://media"/>
            <a:extLst>
              <a:ext uri="{FF2B5EF4-FFF2-40B4-BE49-F238E27FC236}">
                <a16:creationId xmlns:a16="http://schemas.microsoft.com/office/drawing/2014/main" id="{504AD17F-47A0-43C2-9AF5-CD9A67D1B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005F926E-2761-47A8-85D4-1A554D9B81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287" y="609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2</cp:revision>
  <dcterms:created xsi:type="dcterms:W3CDTF">2020-06-27T23:00:11Z</dcterms:created>
  <dcterms:modified xsi:type="dcterms:W3CDTF">2020-06-27T23:04:55Z</dcterms:modified>
</cp:coreProperties>
</file>