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65" r:id="rId4"/>
    <p:sldId id="282" r:id="rId5"/>
    <p:sldId id="274" r:id="rId6"/>
    <p:sldId id="283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Q1GJr6hAWc" TargetMode="External"/><Relationship Id="rId2" Type="http://schemas.openxmlformats.org/officeDocument/2006/relationships/hyperlink" Target="https://www.youtube.com/watch?v=ZHNkr1lvsg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800" dirty="0" smtClean="0"/>
              <a:t>ETAPAS DEL DESARROLLO HUMANO</a:t>
            </a:r>
            <a:r>
              <a:rPr lang="es-CL" sz="2800" dirty="0" smtClean="0"/>
              <a:t>.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s-CL" sz="1400" b="1" dirty="0"/>
          </a:p>
          <a:p>
            <a:pPr algn="ctr"/>
            <a:endParaRPr lang="es-CL" sz="1400" b="1" dirty="0" smtClean="0"/>
          </a:p>
          <a:p>
            <a:pPr algn="ctr"/>
            <a:endParaRPr lang="es-CL" sz="1400" b="1" dirty="0"/>
          </a:p>
          <a:p>
            <a:pPr algn="ctr"/>
            <a:r>
              <a:rPr lang="es-CL" sz="1400" b="1" dirty="0" smtClean="0"/>
              <a:t>PROFESORA </a:t>
            </a:r>
            <a:r>
              <a:rPr lang="es-CL" sz="1400" b="1" dirty="0" smtClean="0"/>
              <a:t>DE CIENCIAS: MIRTA QUILODRAN MEDINA.</a:t>
            </a:r>
            <a:endParaRPr lang="es-CL" sz="1400" b="1" dirty="0"/>
          </a:p>
          <a:p>
            <a:pPr algn="ctr"/>
            <a:r>
              <a:rPr lang="es-CL" sz="1400" b="1" dirty="0" smtClean="0"/>
              <a:t>Asignatura Ciencias </a:t>
            </a:r>
            <a:r>
              <a:rPr lang="es-CL" sz="1400" b="1" dirty="0"/>
              <a:t>N</a:t>
            </a:r>
            <a:r>
              <a:rPr lang="es-CL" sz="1400" b="1" dirty="0" smtClean="0"/>
              <a:t>aturales</a:t>
            </a:r>
          </a:p>
          <a:p>
            <a:pPr algn="ctr"/>
            <a:r>
              <a:rPr lang="es-CL" sz="1400" b="1" dirty="0" smtClean="0"/>
              <a:t>Apoyo para Guía </a:t>
            </a:r>
            <a:r>
              <a:rPr lang="es-CL" sz="1400" b="1" dirty="0" smtClean="0"/>
              <a:t>N°17</a:t>
            </a:r>
            <a:endParaRPr lang="es-CL" sz="1400" b="1" dirty="0" smtClean="0"/>
          </a:p>
          <a:p>
            <a:pPr algn="ctr"/>
            <a:r>
              <a:rPr lang="es-CL" sz="1400" b="1" dirty="0" smtClean="0"/>
              <a:t>Curso: 6°año A-B-C</a:t>
            </a:r>
            <a:endParaRPr lang="es-CL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776" y="0"/>
            <a:ext cx="2213040" cy="20362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250" y="3150720"/>
            <a:ext cx="5667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Responde cuál de las preguntas es la más interesante para ti y por qué.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26" y="159722"/>
            <a:ext cx="2213040" cy="203624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490" y="2160588"/>
            <a:ext cx="8757634" cy="41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</a:t>
            </a:r>
            <a:r>
              <a:rPr lang="es-CL" dirty="0" smtClean="0"/>
              <a:t>CUÁLES SON LAS ETAPAS DEL DESARROLLO DEL SER HUMANO?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690" y="2138008"/>
            <a:ext cx="5804280" cy="20383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58">
            <a:off x="1393989" y="4449740"/>
            <a:ext cx="2714625" cy="20726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631" y="4448745"/>
            <a:ext cx="4019550" cy="18002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30" y="2138008"/>
            <a:ext cx="2257425" cy="24288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570" y="4163950"/>
            <a:ext cx="3133725" cy="26193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4406" y="1536037"/>
            <a:ext cx="24288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Pubertad y </a:t>
            </a:r>
            <a:r>
              <a:rPr lang="es-CL" dirty="0" smtClean="0"/>
              <a:t>Adolescencia</a:t>
            </a:r>
            <a:r>
              <a:rPr lang="es-CL" dirty="0"/>
              <a:t>: </a:t>
            </a:r>
            <a:r>
              <a:rPr lang="es-CL" dirty="0" smtClean="0"/>
              <a:t>Una </a:t>
            </a:r>
            <a:r>
              <a:rPr lang="es-CL" dirty="0"/>
              <a:t>serie de </a:t>
            </a:r>
            <a:r>
              <a:rPr lang="es-CL" dirty="0" smtClean="0"/>
              <a:t>cambios.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Durante la pubertad se </a:t>
            </a:r>
            <a:r>
              <a:rPr lang="es-CL" dirty="0" smtClean="0"/>
              <a:t>producen cambios </a:t>
            </a:r>
            <a:r>
              <a:rPr lang="es-CL" dirty="0"/>
              <a:t>físicos visibles</a:t>
            </a:r>
            <a:r>
              <a:rPr lang="es-CL" dirty="0" smtClean="0"/>
              <a:t>.</a:t>
            </a:r>
          </a:p>
          <a:p>
            <a:r>
              <a:rPr lang="es-CL" dirty="0" smtClean="0"/>
              <a:t> </a:t>
            </a:r>
            <a:r>
              <a:rPr lang="es-CL" dirty="0"/>
              <a:t>Un cambio distintivo de esta etapa de </a:t>
            </a:r>
            <a:r>
              <a:rPr lang="es-CL" dirty="0" smtClean="0"/>
              <a:t>transición es </a:t>
            </a:r>
            <a:r>
              <a:rPr lang="es-CL" dirty="0"/>
              <a:t>que el cuerpo del niño o de la niña alcanza la capacidad </a:t>
            </a:r>
            <a:r>
              <a:rPr lang="es-CL" dirty="0" smtClean="0"/>
              <a:t>biológica.</a:t>
            </a:r>
            <a:endParaRPr lang="es-CL" dirty="0"/>
          </a:p>
          <a:p>
            <a:r>
              <a:rPr lang="es-CL" dirty="0" smtClean="0"/>
              <a:t>Reproducirse </a:t>
            </a:r>
            <a:r>
              <a:rPr lang="es-CL" dirty="0"/>
              <a:t>debido a que los órganos reproductores, llamados gónadas,</a:t>
            </a:r>
          </a:p>
          <a:p>
            <a:r>
              <a:rPr lang="es-CL" dirty="0"/>
              <a:t>comienzan a madurar. </a:t>
            </a:r>
            <a:endParaRPr lang="es-CL" dirty="0" smtClean="0"/>
          </a:p>
          <a:p>
            <a:r>
              <a:rPr lang="es-CL" dirty="0" smtClean="0"/>
              <a:t>Sin </a:t>
            </a:r>
            <a:r>
              <a:rPr lang="es-CL" dirty="0"/>
              <a:t>embargo, en la pubertad la persona aún no </a:t>
            </a:r>
            <a:r>
              <a:rPr lang="es-CL" dirty="0" smtClean="0"/>
              <a:t>está del </a:t>
            </a:r>
            <a:r>
              <a:rPr lang="es-CL" dirty="0"/>
              <a:t>todo preparada para asumir la maternidad o la paternidad. </a:t>
            </a:r>
            <a:endParaRPr lang="es-CL" dirty="0" smtClean="0"/>
          </a:p>
          <a:p>
            <a:r>
              <a:rPr lang="es-CL" dirty="0" smtClean="0"/>
              <a:t>Esto </a:t>
            </a:r>
            <a:r>
              <a:rPr lang="es-CL" dirty="0"/>
              <a:t>se </a:t>
            </a:r>
            <a:r>
              <a:rPr lang="es-CL" dirty="0" smtClean="0"/>
              <a:t>debe, principalmente, </a:t>
            </a:r>
            <a:r>
              <a:rPr lang="es-CL" dirty="0"/>
              <a:t>a que aún no se ha alcanzado la madurez en otras </a:t>
            </a:r>
            <a:r>
              <a:rPr lang="es-CL" dirty="0" smtClean="0"/>
              <a:t>dimensiones de </a:t>
            </a:r>
            <a:r>
              <a:rPr lang="es-CL" dirty="0"/>
              <a:t>la vida del ser humano.</a:t>
            </a:r>
          </a:p>
        </p:txBody>
      </p:sp>
    </p:spTree>
    <p:extLst>
      <p:ext uri="{BB962C8B-B14F-4D97-AF65-F5344CB8AC3E}">
        <p14:creationId xmlns:p14="http://schemas.microsoft.com/office/powerpoint/2010/main" val="396950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05566"/>
          </a:xfrm>
        </p:spPr>
        <p:txBody>
          <a:bodyPr>
            <a:normAutofit/>
          </a:bodyPr>
          <a:lstStyle/>
          <a:p>
            <a:r>
              <a:rPr lang="es-CL" dirty="0"/>
              <a:t>¿</a:t>
            </a:r>
            <a:r>
              <a:rPr lang="es-CL" dirty="0" smtClean="0"/>
              <a:t>QUÉ CAMBIOS EXPERIMENTAS DURANTE LA ADOLESCENCIA?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471" y="1980284"/>
            <a:ext cx="8447774" cy="44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PUBERTAD CAMBIOS FÍSICOS.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CARACTERES SEXUALES PRIMARIOS. </a:t>
            </a:r>
          </a:p>
          <a:p>
            <a:r>
              <a:rPr lang="es-CL" dirty="0" smtClean="0"/>
              <a:t>SON ÓRGANOS EXTERNOS ( PENE- TESTÍCULO) EN LOS VARONES Y LAS MUJERES (VULVA )</a:t>
            </a:r>
          </a:p>
          <a:p>
            <a:r>
              <a:rPr lang="es-CL" dirty="0" smtClean="0"/>
              <a:t>CARACTERES SEXUALES SECUNDARIOS.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21" y="2973544"/>
            <a:ext cx="5334000" cy="38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Vídeo a modo de sugerencias.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mtClean="0"/>
              <a:t>  </a:t>
            </a:r>
            <a:r>
              <a:rPr lang="es-CL" smtClean="0"/>
              <a:t>VÍDEO </a:t>
            </a:r>
            <a:r>
              <a:rPr lang="es-CL" dirty="0" smtClean="0"/>
              <a:t>DE LAS ETAPAS DEL DESARROLLO HUMANO. </a:t>
            </a:r>
          </a:p>
          <a:p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www.youtube.com/watch?v=ZHNkr1lvsgo</a:t>
            </a:r>
            <a:endParaRPr lang="es-CL" dirty="0" smtClean="0"/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www.youtube.com/watch?v=9Q1GJr6hAWc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633" y="124349"/>
            <a:ext cx="2213040" cy="20362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229" y="4100975"/>
            <a:ext cx="144487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798</TotalTime>
  <Words>213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ETAPAS DEL DESARROLLO HUMANO.  </vt:lpstr>
      <vt:lpstr>Responde cuál de las preguntas es la más interesante para ti y por qué.</vt:lpstr>
      <vt:lpstr>¿CUÁLES SON LAS ETAPAS DEL DESARROLLO DEL SER HUMANO?</vt:lpstr>
      <vt:lpstr>Pubertad y Adolescencia: Una serie de cambios.</vt:lpstr>
      <vt:lpstr>¿QUÉ CAMBIOS EXPERIMENTAS DURANTE LA ADOLESCENCIA?</vt:lpstr>
      <vt:lpstr>       PUBERTAD CAMBIOS FÍSICOS.</vt:lpstr>
      <vt:lpstr>       Vídeo a modo de sugerencias.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Usuario1</cp:lastModifiedBy>
  <cp:revision>66</cp:revision>
  <dcterms:created xsi:type="dcterms:W3CDTF">2020-05-14T00:37:06Z</dcterms:created>
  <dcterms:modified xsi:type="dcterms:W3CDTF">2020-09-02T04:00:09Z</dcterms:modified>
</cp:coreProperties>
</file>