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86" r:id="rId4"/>
    <p:sldId id="291" r:id="rId5"/>
    <p:sldId id="279" r:id="rId6"/>
    <p:sldId id="287" r:id="rId7"/>
    <p:sldId id="292" r:id="rId8"/>
    <p:sldId id="289" r:id="rId9"/>
    <p:sldId id="274" r:id="rId10"/>
    <p:sldId id="29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UH34QyFdZc" TargetMode="External"/><Relationship Id="rId2" Type="http://schemas.openxmlformats.org/officeDocument/2006/relationships/hyperlink" Target="https://www.youtube.com/watch?v=k7QBeG7FVu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43074637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69645" y="2404531"/>
            <a:ext cx="7766936" cy="1646302"/>
          </a:xfrm>
        </p:spPr>
        <p:txBody>
          <a:bodyPr/>
          <a:lstStyle/>
          <a:p>
            <a:r>
              <a:rPr lang="es-CL" sz="2800" dirty="0"/>
              <a:t>. </a:t>
            </a:r>
            <a:br>
              <a:rPr lang="es-CL" dirty="0"/>
            </a:b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2279562"/>
            <a:ext cx="7766936" cy="1571222"/>
          </a:xfrm>
        </p:spPr>
        <p:txBody>
          <a:bodyPr>
            <a:noAutofit/>
          </a:bodyPr>
          <a:lstStyle/>
          <a:p>
            <a:pPr algn="ctr"/>
            <a:r>
              <a:rPr lang="es-CL" sz="3200" b="1" dirty="0">
                <a:solidFill>
                  <a:schemeClr val="accent4"/>
                </a:solidFill>
              </a:rPr>
              <a:t>CARATERÍSTICAS DE LAS FUNCIONES DE LAS CÉLULAS DEL SISTEMA REPRODUCTOR.</a:t>
            </a:r>
          </a:p>
          <a:p>
            <a:pPr algn="ctr"/>
            <a:endParaRPr lang="es-CL" sz="1400" b="1" dirty="0"/>
          </a:p>
          <a:p>
            <a:pPr algn="ctr"/>
            <a:r>
              <a:rPr lang="es-CL" sz="1400" b="1" dirty="0"/>
              <a:t>PROFESORA DE CIENCIAS: MIRTA QUILODRAN MEDINA.</a:t>
            </a:r>
          </a:p>
          <a:p>
            <a:pPr algn="ctr"/>
            <a:r>
              <a:rPr lang="es-CL" sz="1400" b="1" dirty="0"/>
              <a:t>Asignatura Ciencias Naturales</a:t>
            </a:r>
          </a:p>
          <a:p>
            <a:pPr algn="ctr"/>
            <a:r>
              <a:rPr lang="es-CL" sz="1400" b="1" dirty="0"/>
              <a:t>Apoyo para Guía N°19</a:t>
            </a:r>
          </a:p>
          <a:p>
            <a:pPr algn="ctr"/>
            <a:r>
              <a:rPr lang="es-CL" sz="1400" b="1" dirty="0"/>
              <a:t>Curso: 6°año A-B-C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7226">
            <a:off x="-596603" y="-1161176"/>
            <a:ext cx="4816941" cy="48051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776" y="0"/>
            <a:ext cx="2213040" cy="20362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74" y="4050833"/>
            <a:ext cx="2247900" cy="2381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443" y="3850784"/>
            <a:ext cx="22002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VÍDEO A MODO DE SUGERENCIA.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OBSERVA EL VIDEO LAS GONADAS DEL SISTEMA REPRODUCTOR FEMENINO Y MASCULINO </a:t>
            </a:r>
          </a:p>
          <a:p>
            <a:r>
              <a:rPr lang="es-CL" dirty="0">
                <a:hlinkClick r:id="rId2"/>
              </a:rPr>
              <a:t>https://www.youtube.com/watch?v=k7QBeG7FVuY</a:t>
            </a:r>
            <a:endParaRPr lang="es-CL" dirty="0"/>
          </a:p>
          <a:p>
            <a:endParaRPr lang="es-CL" dirty="0"/>
          </a:p>
          <a:p>
            <a:r>
              <a:rPr lang="es-CL" dirty="0"/>
              <a:t>	VIDEO SOBRE GONADAS </a:t>
            </a:r>
            <a:r>
              <a:rPr lang="es-CL" dirty="0">
                <a:hlinkClick r:id="rId3"/>
              </a:rPr>
              <a:t>https://www.youtube.com/watch?v=eUH34QyFdZc</a:t>
            </a:r>
            <a:endParaRPr lang="es-CL" dirty="0"/>
          </a:p>
          <a:p>
            <a:endParaRPr lang="es-CL" dirty="0"/>
          </a:p>
          <a:p>
            <a:r>
              <a:rPr lang="es-CL" dirty="0"/>
              <a:t>MATERIAL DE APOYO APTUS: </a:t>
            </a:r>
            <a:r>
              <a:rPr lang="es-CL" dirty="0">
                <a:hlinkClick r:id="rId4"/>
              </a:rPr>
              <a:t>https://vimeo.com/430746374</a:t>
            </a:r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2427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   PREGUNTA SOBRE LA CLASE A TRATAR.</a:t>
            </a:r>
            <a:br>
              <a:rPr lang="es-CL" dirty="0"/>
            </a:b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319" y="2634456"/>
            <a:ext cx="8153400" cy="2933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07" y="2803637"/>
            <a:ext cx="2676525" cy="8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8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FF0000"/>
                </a:solidFill>
              </a:rPr>
              <a:t>MITO O REALIDAD</a:t>
            </a:r>
            <a:r>
              <a:rPr lang="es-CL" dirty="0"/>
              <a:t>: ANTIGUAMENTE SE LES DECIA A LOS NIÑOS QUE ELLOS PROVENIAN DE UNA CIGÜEÑA QUIENES LOS VENIAN A DEJAR A LA PUERTA DE LA CASA. YA QUE ELLAS SON AVES MUY PROTECTORA DE SUS PROPIAS CRIAS.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581" y="3514725"/>
            <a:ext cx="7410599" cy="315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7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/>
              <a:t>Objetivo: Describir la función del sistema reproductor humano.</a:t>
            </a:r>
            <a:br>
              <a:rPr lang="es-CL" dirty="0"/>
            </a:br>
            <a:r>
              <a:rPr lang="es-CL" u="sng" dirty="0"/>
              <a:t>MAPA CONCEPTUAL</a:t>
            </a:r>
            <a:r>
              <a:rPr lang="es-CL" dirty="0"/>
              <a:t>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456" y="2234406"/>
            <a:ext cx="7105907" cy="43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7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 FUNCIONES DE LOS SISTEMAS.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26" y="159722"/>
            <a:ext cx="2213040" cy="2036240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5" y="2160588"/>
            <a:ext cx="8775758" cy="433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03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42227"/>
          </a:xfrm>
        </p:spPr>
        <p:txBody>
          <a:bodyPr/>
          <a:lstStyle/>
          <a:p>
            <a:pPr algn="ctr"/>
            <a:r>
              <a:rPr lang="es-CL" dirty="0"/>
              <a:t>¿QUÉ SON LOS GÓNADAS Y GAMETOS?          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554924"/>
            <a:ext cx="5774981" cy="49102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315" y="2351827"/>
            <a:ext cx="4773582" cy="3005786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H="1">
            <a:off x="2858102" y="1094704"/>
            <a:ext cx="1250259" cy="1766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4514046" y="1094704"/>
            <a:ext cx="431441" cy="1455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>
            <a:off x="7334517" y="1244246"/>
            <a:ext cx="483565" cy="1461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8178085" y="1094704"/>
            <a:ext cx="661021" cy="161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9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609600"/>
            <a:ext cx="8596668" cy="57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8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CARACTERÍSTICAS DE LOS GÓNADAS Y GAMETOS.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808254"/>
              </p:ext>
            </p:extLst>
          </p:nvPr>
        </p:nvGraphicFramePr>
        <p:xfrm>
          <a:off x="677863" y="2160588"/>
          <a:ext cx="8596312" cy="4495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GÓNADAS MASCULINAS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GÓNADAS FEMENINAS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TESTICULOS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OVARIOS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SE UBICAN POR FUERA DEL ABDOMEN</a:t>
                      </a:r>
                      <a:r>
                        <a:rPr lang="es-CL" baseline="0" dirty="0"/>
                        <a:t> O</a:t>
                      </a:r>
                      <a:r>
                        <a:rPr lang="es-CL" dirty="0"/>
                        <a:t> LA PELVIS POR DEBAJO DEL PENE.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SE UBICAN AL INTERIOR DEL</a:t>
                      </a:r>
                      <a:r>
                        <a:rPr lang="es-CL" baseline="0" dirty="0"/>
                        <a:t> ABDOMEN /PELVIS 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accent2"/>
                          </a:solidFill>
                        </a:rPr>
                        <a:t>GAMETOS MASCULINOS.</a:t>
                      </a:r>
                    </a:p>
                    <a:p>
                      <a:endParaRPr lang="es-CL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accent2"/>
                          </a:solidFill>
                        </a:rPr>
                        <a:t>GAMETOS FEMENINOS.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PRODUCEN ESPERMIOS O  ESPERMATOZOIDE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PRODUCEN ÓVULOS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SON CÉLULAS PEQUEÑAS CON MOVILIDAD, TIENEN COLA Y PUEDEN VIVIR 72 HRS.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SON CÉLULAS GRANDES SIN MOVILIDAD VIVEN ENTRE 12 A 24 HRS.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43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05566"/>
          </a:xfrm>
        </p:spPr>
        <p:txBody>
          <a:bodyPr>
            <a:normAutofit/>
          </a:bodyPr>
          <a:lstStyle/>
          <a:p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09600"/>
            <a:ext cx="9754553" cy="6248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502276"/>
            <a:ext cx="1153742" cy="135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140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1109</TotalTime>
  <Words>250</Words>
  <Application>Microsoft Office PowerPoint</Application>
  <PresentationFormat>Panorámica</PresentationFormat>
  <Paragraphs>32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Faceta</vt:lpstr>
      <vt:lpstr>.  </vt:lpstr>
      <vt:lpstr>   PREGUNTA SOBRE LA CLASE A TRATAR. </vt:lpstr>
      <vt:lpstr>MITO O REALIDAD: ANTIGUAMENTE SE LES DECIA A LOS NIÑOS QUE ELLOS PROVENIAN DE UNA CIGÜEÑA QUIENES LOS VENIAN A DEJAR A LA PUERTA DE LA CASA. YA QUE ELLAS SON AVES MUY PROTECTORA DE SUS PROPIAS CRIAS.</vt:lpstr>
      <vt:lpstr>Objetivo: Describir la función del sistema reproductor humano. MAPA CONCEPTUAL.</vt:lpstr>
      <vt:lpstr>       FUNCIONES DE LOS SISTEMAS.</vt:lpstr>
      <vt:lpstr>¿QUÉ SON LOS GÓNADAS Y GAMETOS?           </vt:lpstr>
      <vt:lpstr>Presentación de PowerPoint</vt:lpstr>
      <vt:lpstr>CARACTERÍSTICAS DE LOS GÓNADAS Y GAMETOS.</vt:lpstr>
      <vt:lpstr>Presentación de PowerPoint</vt:lpstr>
      <vt:lpstr>     VÍDEO A MODO DE SUGERENCIA.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HORIZONTES DEL SUELO.</dc:title>
  <dc:creator>Usuario1</dc:creator>
  <cp:lastModifiedBy>Maria Cristina M</cp:lastModifiedBy>
  <cp:revision>85</cp:revision>
  <dcterms:created xsi:type="dcterms:W3CDTF">2020-05-14T00:37:06Z</dcterms:created>
  <dcterms:modified xsi:type="dcterms:W3CDTF">2020-10-19T13:44:21Z</dcterms:modified>
</cp:coreProperties>
</file>