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5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352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72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4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64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95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27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14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3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56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97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7AD0-E6CC-40CF-B22B-E02A12BBAFFF}" type="datetimeFigureOut">
              <a:rPr lang="es-CL" smtClean="0"/>
              <a:t>24-03-2020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9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42032" y="4511842"/>
            <a:ext cx="5449968" cy="2346158"/>
          </a:xfrm>
        </p:spPr>
        <p:txBody>
          <a:bodyPr>
            <a:normAutofit/>
          </a:bodyPr>
          <a:lstStyle/>
          <a:p>
            <a:pPr algn="just"/>
            <a:r>
              <a:rPr lang="es-MX" sz="3200" dirty="0"/>
              <a:t>Profesor: Juan Codocedo.</a:t>
            </a:r>
          </a:p>
          <a:p>
            <a:pPr algn="just"/>
            <a:r>
              <a:rPr lang="es-MX" sz="3200" dirty="0"/>
              <a:t>Asignatura: Ed. Física.</a:t>
            </a:r>
          </a:p>
          <a:p>
            <a:pPr algn="just"/>
            <a:r>
              <a:rPr lang="es-MX" sz="3200" dirty="0"/>
              <a:t>Cursos: sextos años básicos. </a:t>
            </a:r>
            <a:endParaRPr lang="es-CL" sz="320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D72836D4-A1F1-4B5D-AB44-AE6276C6EA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Unidad 1: Aplicar habilidades motrices a las actividades deportivas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E02CB7-9199-4B3A-90AC-85663EB84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7" y="120484"/>
            <a:ext cx="1238423" cy="152421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4A0E64D-36CB-41AE-A8C1-1AC4EEB5A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566" y="3702957"/>
            <a:ext cx="4731434" cy="26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9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89317"/>
            <a:ext cx="10515600" cy="5487646"/>
          </a:xfrm>
        </p:spPr>
        <p:txBody>
          <a:bodyPr/>
          <a:lstStyle/>
          <a:p>
            <a:pPr marL="45720" indent="0" algn="just">
              <a:buNone/>
            </a:pPr>
            <a:r>
              <a:rPr lang="es-MX" dirty="0"/>
              <a:t>OA11: Practicar actividades físicas y/o deportivas, demostrando comportamientos seguros y un manejo adecuado de los materiales y los procedimientos, como: realizar un calentamiento específico individual o grupal; usar ropa adecuada para la actividad; cuidar sus pertenencias; manipular de forma segura los implementos y las instalaciones.</a:t>
            </a:r>
          </a:p>
        </p:txBody>
      </p:sp>
    </p:spTree>
    <p:extLst>
      <p:ext uri="{BB962C8B-B14F-4D97-AF65-F5344CB8AC3E}">
        <p14:creationId xmlns:p14="http://schemas.microsoft.com/office/powerpoint/2010/main" val="728064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7CB40AA-A378-4284-8075-D3D4FB5686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01" t="7508" r="565" b="11667"/>
          <a:stretch/>
        </p:blipFill>
        <p:spPr>
          <a:xfrm>
            <a:off x="1477107" y="724444"/>
            <a:ext cx="8524759" cy="540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6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679FB-A5C5-4DD6-9E83-74372C75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	</a:t>
            </a:r>
            <a:r>
              <a:rPr lang="es-C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TEN PRESENTE.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B8FA21A-B03B-4294-AFF3-A9BE5692C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1" t="13309" r="2952"/>
          <a:stretch/>
        </p:blipFill>
        <p:spPr>
          <a:xfrm>
            <a:off x="1492902" y="2183057"/>
            <a:ext cx="9206196" cy="40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8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2B93770-C99F-4673-A050-27644ED4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452" y="605525"/>
            <a:ext cx="5978770" cy="60094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B30BDA-2371-40E8-BCA1-E053B10D6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075" y="605525"/>
            <a:ext cx="2162175" cy="2114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0AD62B7-4937-4857-AF31-3EF80FD04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098" y="3290961"/>
            <a:ext cx="4020731" cy="29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4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85C9D-97A4-4140-8A19-6D09A360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Responde en tu Hoja complementaria de Evaluación Formativa.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022F1E-0944-4790-B01C-9426F40F7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96"/>
            <a:ext cx="10515600" cy="4351338"/>
          </a:xfrm>
        </p:spPr>
        <p:txBody>
          <a:bodyPr>
            <a:normAutofit/>
          </a:bodyPr>
          <a:lstStyle/>
          <a:p>
            <a:r>
              <a:rPr lang="es-CL" sz="1400" dirty="0"/>
              <a:t>1- ¿La realización de Actividad Física, entrega benéficos  tales como? </a:t>
            </a:r>
          </a:p>
          <a:p>
            <a:pPr marL="342900" indent="-342900">
              <a:buAutoNum type="alphaLcParenR"/>
            </a:pPr>
            <a:r>
              <a:rPr lang="es-CL" sz="1400" dirty="0"/>
              <a:t>Prevención de enfermedades.</a:t>
            </a:r>
          </a:p>
          <a:p>
            <a:pPr marL="342900" indent="-342900">
              <a:buAutoNum type="alphaLcParenR"/>
            </a:pPr>
            <a:r>
              <a:rPr lang="es-CL" sz="1400" dirty="0"/>
              <a:t>Evitar el sedentarismo </a:t>
            </a:r>
          </a:p>
          <a:p>
            <a:pPr marL="342900" indent="-342900">
              <a:buAutoNum type="alphaLcParenR"/>
            </a:pPr>
            <a:r>
              <a:rPr lang="es-CL" sz="1400" dirty="0"/>
              <a:t>Reducción en riesgo de muerte.</a:t>
            </a:r>
          </a:p>
          <a:p>
            <a:pPr marL="342900" indent="-342900">
              <a:buAutoNum type="alphaLcParenR"/>
            </a:pPr>
            <a:r>
              <a:rPr lang="es-CL" sz="1400" dirty="0"/>
              <a:t>Todas las anteriores.</a:t>
            </a:r>
          </a:p>
          <a:p>
            <a:pPr marL="342900" indent="-342900">
              <a:buAutoNum type="alphaLcParenR"/>
            </a:pPr>
            <a:endParaRPr lang="es-CL" sz="1400" dirty="0"/>
          </a:p>
          <a:p>
            <a:pPr marL="342900" indent="-342900">
              <a:buAutoNum type="alphaLcParenR"/>
            </a:pPr>
            <a:endParaRPr lang="es-CL" sz="1400" dirty="0"/>
          </a:p>
          <a:p>
            <a:pPr marL="0" indent="0">
              <a:buNone/>
            </a:pPr>
            <a:r>
              <a:rPr lang="es-CL" sz="1400" dirty="0"/>
              <a:t>2- ¿Por qué durante la actividad Física, se produce un aumento de la frecuencia cardiaca? </a:t>
            </a:r>
          </a:p>
          <a:p>
            <a:pPr marL="342900" indent="-342900">
              <a:buAutoNum type="alphaLcParenR"/>
            </a:pPr>
            <a:r>
              <a:rPr lang="es-CL" sz="1400" dirty="0"/>
              <a:t>Aumenta el requerimiento de oxigeno en los músculos.</a:t>
            </a:r>
          </a:p>
          <a:p>
            <a:pPr marL="342900" indent="-342900">
              <a:buAutoNum type="alphaLcParenR"/>
            </a:pPr>
            <a:r>
              <a:rPr lang="es-CL" sz="1400" dirty="0"/>
              <a:t> el corazón se acelera, para enviar mayor cantidad de sangre.</a:t>
            </a:r>
          </a:p>
          <a:p>
            <a:pPr marL="342900" indent="-342900">
              <a:buAutoNum type="alphaLcParenR"/>
            </a:pPr>
            <a:r>
              <a:rPr lang="es-CL" sz="1400" dirty="0"/>
              <a:t> evita accidentes fatales.</a:t>
            </a:r>
          </a:p>
          <a:p>
            <a:pPr marL="342900" indent="-342900">
              <a:buAutoNum type="alphaLcParenR"/>
            </a:pPr>
            <a:r>
              <a:rPr lang="es-CL" sz="1400" dirty="0"/>
              <a:t>A y B son correctas.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CE1FA1-0FAD-49FC-9758-671924F4F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991" y="1881895"/>
            <a:ext cx="3380377" cy="33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4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177</Words>
  <Application>Microsoft Office PowerPoint</Application>
  <PresentationFormat>Panorámica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Unidad 1: Aplicar habilidades motrices a las actividades deportivas</vt:lpstr>
      <vt:lpstr>Presentación de PowerPoint</vt:lpstr>
      <vt:lpstr>Presentación de PowerPoint</vt:lpstr>
      <vt:lpstr>  TEN PRESENTE.</vt:lpstr>
      <vt:lpstr>Presentación de PowerPoint</vt:lpstr>
      <vt:lpstr>Responde en tu Hoja complementaria de Evaluación Formativa.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higiene personal</dc:title>
  <dc:creator>Cuenta Microsoft</dc:creator>
  <cp:lastModifiedBy>Maria Cristina M</cp:lastModifiedBy>
  <cp:revision>24</cp:revision>
  <dcterms:created xsi:type="dcterms:W3CDTF">2020-03-21T01:23:08Z</dcterms:created>
  <dcterms:modified xsi:type="dcterms:W3CDTF">2020-03-24T03:13:44Z</dcterms:modified>
</cp:coreProperties>
</file>