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1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98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9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6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06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58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689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18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777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59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0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1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49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40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98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1930-2B01-4097-9B5B-AC7129A386A2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900D0E-E54D-4196-92EE-119956756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98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62A23-5C77-4F99-806A-B877306C4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7" y="2404534"/>
            <a:ext cx="8253586" cy="1646302"/>
          </a:xfrm>
        </p:spPr>
        <p:txBody>
          <a:bodyPr/>
          <a:lstStyle/>
          <a:p>
            <a:r>
              <a:rPr lang="es-CL" dirty="0" err="1">
                <a:latin typeface="Harlow Solid Italic" panose="04030604020F02020D02" pitchFamily="82" charset="0"/>
              </a:rPr>
              <a:t>Healthy</a:t>
            </a:r>
            <a:r>
              <a:rPr lang="es-CL" dirty="0">
                <a:latin typeface="Harlow Solid Italic" panose="04030604020F02020D02" pitchFamily="82" charset="0"/>
              </a:rPr>
              <a:t> and </a:t>
            </a:r>
            <a:r>
              <a:rPr lang="es-CL" dirty="0" err="1">
                <a:latin typeface="Harlow Solid Italic" panose="04030604020F02020D02" pitchFamily="82" charset="0"/>
              </a:rPr>
              <a:t>unhealthy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food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E1404-5E26-4BC8-8598-DFA42D3E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Grade : 6th</a:t>
            </a:r>
          </a:p>
          <a:p>
            <a:r>
              <a:rPr lang="es-CL" dirty="0"/>
              <a:t>Unit1: </a:t>
            </a:r>
            <a:r>
              <a:rPr lang="es-CL" dirty="0" err="1"/>
              <a:t>Food</a:t>
            </a:r>
            <a:r>
              <a:rPr lang="es-CL" dirty="0"/>
              <a:t> and </a:t>
            </a:r>
            <a:r>
              <a:rPr lang="es-CL" dirty="0" err="1"/>
              <a:t>health</a:t>
            </a:r>
            <a:endParaRPr lang="es-CL" dirty="0"/>
          </a:p>
          <a:p>
            <a:r>
              <a:rPr lang="es-CL" dirty="0" err="1"/>
              <a:t>Healthy</a:t>
            </a:r>
            <a:r>
              <a:rPr lang="es-CL" dirty="0"/>
              <a:t> and </a:t>
            </a:r>
            <a:r>
              <a:rPr lang="es-CL" dirty="0" err="1"/>
              <a:t>unhealthy</a:t>
            </a:r>
            <a:r>
              <a:rPr lang="es-CL" dirty="0"/>
              <a:t> </a:t>
            </a:r>
            <a:r>
              <a:rPr lang="es-CL" dirty="0" err="1"/>
              <a:t>food</a:t>
            </a:r>
            <a:r>
              <a:rPr lang="es-C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771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6A38-3E3C-4C87-A4E3-1127D7ED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Harlow Solid Italic" panose="04030604020F02020D02" pitchFamily="82" charset="0"/>
              </a:rPr>
              <a:t>What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is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healthy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food</a:t>
            </a:r>
            <a:r>
              <a:rPr lang="es-CL" dirty="0">
                <a:latin typeface="Harlow Solid Italic" panose="04030604020F02020D02" pitchFamily="82" charset="0"/>
              </a:rPr>
              <a:t>?</a:t>
            </a:r>
            <a:br>
              <a:rPr lang="es-CL" dirty="0">
                <a:latin typeface="Harlow Solid Italic" panose="04030604020F02020D02" pitchFamily="82" charset="0"/>
              </a:rPr>
            </a:br>
            <a:endParaRPr lang="es-CL" dirty="0">
              <a:latin typeface="Harlow Solid Italic" panose="04030604020F02020D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B17A2-C6D6-45C2-B850-F70C24335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72" y="2644419"/>
            <a:ext cx="3500645" cy="35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160B4D-6453-4387-A419-B8B4B7DA09AE}"/>
              </a:ext>
            </a:extLst>
          </p:cNvPr>
          <p:cNvSpPr txBox="1"/>
          <p:nvPr/>
        </p:nvSpPr>
        <p:spPr>
          <a:xfrm>
            <a:off x="6246055" y="1930400"/>
            <a:ext cx="4501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>
                <a:latin typeface="Harlow Solid Italic" panose="04030604020F02020D02" pitchFamily="82" charset="0"/>
              </a:rPr>
              <a:t>Healthy</a:t>
            </a:r>
            <a:r>
              <a:rPr lang="es-CL" sz="2800" dirty="0">
                <a:latin typeface="Harlow Solid Italic" panose="04030604020F02020D02" pitchFamily="82" charset="0"/>
              </a:rPr>
              <a:t> </a:t>
            </a:r>
            <a:r>
              <a:rPr lang="es-CL" sz="2800" dirty="0" err="1">
                <a:latin typeface="Harlow Solid Italic" panose="04030604020F02020D02" pitchFamily="82" charset="0"/>
              </a:rPr>
              <a:t>food</a:t>
            </a:r>
            <a:r>
              <a:rPr lang="es-CL" sz="2800" dirty="0">
                <a:latin typeface="Harlow Solid Italic" panose="04030604020F02020D02" pitchFamily="82" charset="0"/>
              </a:rPr>
              <a:t> : comida saludable </a:t>
            </a:r>
          </a:p>
          <a:p>
            <a:endParaRPr lang="es-CL" sz="2800" dirty="0">
              <a:latin typeface="Harlow Solid Italic" panose="04030604020F02020D02" pitchFamily="82" charset="0"/>
            </a:endParaRPr>
          </a:p>
          <a:p>
            <a:r>
              <a:rPr lang="es-CL" sz="2800" dirty="0">
                <a:latin typeface="Harlow Solid Italic" panose="04030604020F02020D02" pitchFamily="82" charset="0"/>
              </a:rPr>
              <a:t>La comida saludable es todo lo que aporte de manera positiva a tu cuerpo, por ejemplo, proteínas , lácteos y  carbohidratos .</a:t>
            </a:r>
          </a:p>
        </p:txBody>
      </p:sp>
    </p:spTree>
    <p:extLst>
      <p:ext uri="{BB962C8B-B14F-4D97-AF65-F5344CB8AC3E}">
        <p14:creationId xmlns:p14="http://schemas.microsoft.com/office/powerpoint/2010/main" val="2125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87B26-4C31-48AE-8E9B-BC063662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Harlow Solid Italic" panose="04030604020F02020D02" pitchFamily="82" charset="0"/>
              </a:rPr>
              <a:t>What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is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Unhealthy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food</a:t>
            </a:r>
            <a:r>
              <a:rPr lang="es-CL" dirty="0">
                <a:latin typeface="Harlow Solid Italic" panose="04030604020F02020D02" pitchFamily="82" charset="0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A1F8F8-D963-4C54-A53A-B0EEA78F4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3" y="2160589"/>
            <a:ext cx="4637084" cy="26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280D14-B453-4510-8685-25849D2B08FF}"/>
              </a:ext>
            </a:extLst>
          </p:cNvPr>
          <p:cNvSpPr txBox="1"/>
          <p:nvPr/>
        </p:nvSpPr>
        <p:spPr>
          <a:xfrm>
            <a:off x="7019778" y="1930400"/>
            <a:ext cx="4248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>
                <a:latin typeface="Harlow Solid Italic" panose="04030604020F02020D02" pitchFamily="82" charset="0"/>
              </a:rPr>
              <a:t>Unhealthy</a:t>
            </a:r>
            <a:r>
              <a:rPr lang="es-CL" sz="2800" dirty="0">
                <a:latin typeface="Harlow Solid Italic" panose="04030604020F02020D02" pitchFamily="82" charset="0"/>
              </a:rPr>
              <a:t> </a:t>
            </a:r>
            <a:r>
              <a:rPr lang="es-CL" sz="2800" dirty="0" err="1">
                <a:latin typeface="Harlow Solid Italic" panose="04030604020F02020D02" pitchFamily="82" charset="0"/>
              </a:rPr>
              <a:t>food</a:t>
            </a:r>
            <a:r>
              <a:rPr lang="es-CL" sz="2800" dirty="0">
                <a:latin typeface="Harlow Solid Italic" panose="04030604020F02020D02" pitchFamily="82" charset="0"/>
              </a:rPr>
              <a:t> : comida no saludable </a:t>
            </a:r>
          </a:p>
          <a:p>
            <a:endParaRPr lang="es-CL" sz="2800" dirty="0">
              <a:latin typeface="Harlow Solid Italic" panose="04030604020F02020D02" pitchFamily="82" charset="0"/>
            </a:endParaRPr>
          </a:p>
          <a:p>
            <a:r>
              <a:rPr lang="es-CL" sz="2800" dirty="0">
                <a:latin typeface="Harlow Solid Italic" panose="04030604020F02020D02" pitchFamily="82" charset="0"/>
              </a:rPr>
              <a:t>La comida no saludable es toda la que aporta de manera negativa en tu cuerpo , por ejemplo : grasas , masas en exceso y azúcar en exceso. </a:t>
            </a:r>
          </a:p>
        </p:txBody>
      </p:sp>
    </p:spTree>
    <p:extLst>
      <p:ext uri="{BB962C8B-B14F-4D97-AF65-F5344CB8AC3E}">
        <p14:creationId xmlns:p14="http://schemas.microsoft.com/office/powerpoint/2010/main" val="126029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BE500-DA1B-4BBE-8D1F-88B0A6A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Harlow Solid Italic" panose="04030604020F02020D02" pitchFamily="82" charset="0"/>
              </a:rPr>
              <a:t>Aquí una lista con vocabulario que veremos durante esta unidad.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FE767-EFCF-45A3-9624-803A2173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1F9296F7-22ED-457A-B416-46AF5888CB30}"/>
              </a:ext>
            </a:extLst>
          </p:cNvPr>
          <p:cNvSpPr/>
          <p:nvPr/>
        </p:nvSpPr>
        <p:spPr>
          <a:xfrm>
            <a:off x="1097280" y="2278966"/>
            <a:ext cx="6808763" cy="39694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D09B21-7B6E-4080-A7B4-E7AE81EC9705}"/>
              </a:ext>
            </a:extLst>
          </p:cNvPr>
          <p:cNvSpPr txBox="1"/>
          <p:nvPr/>
        </p:nvSpPr>
        <p:spPr>
          <a:xfrm>
            <a:off x="4501661" y="2694022"/>
            <a:ext cx="2756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14.Hotdog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15.Pizza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16.Soda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17.Candy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18.Carrot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19.Ice-cream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20.Mushrooms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21.Orange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22.Lettuce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23.Watermelon</a:t>
            </a:r>
          </a:p>
          <a:p>
            <a:pPr lvl="0"/>
            <a:r>
              <a:rPr lang="es-CL" sz="2000" dirty="0">
                <a:latin typeface="Harlow Solid Italic" panose="04030604020F02020D02" pitchFamily="82" charset="0"/>
              </a:rPr>
              <a:t>24.strawberry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41C5A7-BD4F-44A3-BF83-EA90B07962B6}"/>
              </a:ext>
            </a:extLst>
          </p:cNvPr>
          <p:cNvSpPr txBox="1"/>
          <p:nvPr/>
        </p:nvSpPr>
        <p:spPr>
          <a:xfrm>
            <a:off x="1470991" y="2555081"/>
            <a:ext cx="2411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Food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Breakfast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Lunch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Dinner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Bread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Egg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Milk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Wáter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Tea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Fruits</a:t>
            </a:r>
            <a:endParaRPr lang="es-CL" sz="2000" dirty="0">
              <a:latin typeface="Harlow Solid Italic" panose="04030604020F02020D02" pitchFamily="8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Apple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>
                <a:latin typeface="Harlow Solid Italic" panose="04030604020F02020D02" pitchFamily="82" charset="0"/>
              </a:rPr>
              <a:t>Banana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L" sz="2000" dirty="0" err="1">
                <a:latin typeface="Harlow Solid Italic" panose="04030604020F02020D02" pitchFamily="82" charset="0"/>
              </a:rPr>
              <a:t>Peach</a:t>
            </a:r>
            <a:endParaRPr lang="es-CL" sz="20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542D9-B107-45D1-96EE-0C6C4132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err="1">
                <a:latin typeface="Harlow Solid Italic" panose="04030604020F02020D02" pitchFamily="82" charset="0"/>
              </a:rPr>
              <a:t>Meals</a:t>
            </a:r>
            <a:r>
              <a:rPr lang="es-CL" sz="4000" dirty="0">
                <a:latin typeface="Harlow Solid Italic" panose="04030604020F02020D02" pitchFamily="82" charset="0"/>
              </a:rPr>
              <a:t> </a:t>
            </a:r>
            <a:r>
              <a:rPr lang="es-CL" sz="4000" dirty="0" err="1">
                <a:latin typeface="Harlow Solid Italic" panose="04030604020F02020D02" pitchFamily="82" charset="0"/>
              </a:rPr>
              <a:t>of</a:t>
            </a:r>
            <a:r>
              <a:rPr lang="es-CL" sz="4000" dirty="0">
                <a:latin typeface="Harlow Solid Italic" panose="04030604020F02020D02" pitchFamily="82" charset="0"/>
              </a:rPr>
              <a:t> </a:t>
            </a:r>
            <a:r>
              <a:rPr lang="es-CL" sz="4000" dirty="0" err="1">
                <a:latin typeface="Harlow Solid Italic" panose="04030604020F02020D02" pitchFamily="82" charset="0"/>
              </a:rPr>
              <a:t>my</a:t>
            </a:r>
            <a:r>
              <a:rPr lang="es-CL" sz="4000" dirty="0">
                <a:latin typeface="Harlow Solid Italic" panose="04030604020F02020D02" pitchFamily="82" charset="0"/>
              </a:rPr>
              <a:t> </a:t>
            </a:r>
            <a:r>
              <a:rPr lang="es-CL" sz="4000" dirty="0" err="1">
                <a:latin typeface="Harlow Solid Italic" panose="04030604020F02020D02" pitchFamily="82" charset="0"/>
              </a:rPr>
              <a:t>day</a:t>
            </a:r>
            <a:r>
              <a:rPr lang="es-CL" sz="4000" dirty="0">
                <a:latin typeface="Harlow Solid Italic" panose="04030604020F02020D02" pitchFamily="8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F6664-A944-4D66-BC4B-6CA2F684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486703" cy="3880773"/>
          </a:xfrm>
        </p:spPr>
        <p:txBody>
          <a:bodyPr>
            <a:normAutofit/>
          </a:bodyPr>
          <a:lstStyle/>
          <a:p>
            <a:r>
              <a:rPr lang="es-CL" sz="3600" dirty="0" err="1">
                <a:latin typeface="Harlow Solid Italic" panose="04030604020F02020D02" pitchFamily="82" charset="0"/>
              </a:rPr>
              <a:t>We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  <a:r>
              <a:rPr lang="es-CL" sz="3600" dirty="0" err="1">
                <a:latin typeface="Harlow Solid Italic" panose="04030604020F02020D02" pitchFamily="82" charset="0"/>
              </a:rPr>
              <a:t>have</a:t>
            </a:r>
            <a:r>
              <a:rPr lang="es-CL" sz="3600" dirty="0">
                <a:latin typeface="Harlow Solid Italic" panose="04030604020F02020D02" pitchFamily="82" charset="0"/>
              </a:rPr>
              <a:t> in </a:t>
            </a:r>
            <a:r>
              <a:rPr lang="es-CL" sz="3600" dirty="0" err="1">
                <a:latin typeface="Harlow Solid Italic" panose="04030604020F02020D02" pitchFamily="82" charset="0"/>
              </a:rPr>
              <a:t>the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  <a:r>
              <a:rPr lang="es-CL" sz="3600" dirty="0" err="1">
                <a:latin typeface="Harlow Solid Italic" panose="04030604020F02020D02" pitchFamily="82" charset="0"/>
              </a:rPr>
              <a:t>morning</a:t>
            </a:r>
            <a:r>
              <a:rPr lang="es-CL" sz="3600" dirty="0">
                <a:latin typeface="Harlow Solid Italic" panose="04030604020F02020D02" pitchFamily="82" charset="0"/>
              </a:rPr>
              <a:t> :</a:t>
            </a:r>
          </a:p>
          <a:p>
            <a:endParaRPr lang="es-CL" sz="3600" dirty="0">
              <a:latin typeface="Harlow Solid Italic" panose="04030604020F02020D02" pitchFamily="82" charset="0"/>
            </a:endParaRPr>
          </a:p>
          <a:p>
            <a:r>
              <a:rPr lang="es-CL" sz="3600" dirty="0" err="1">
                <a:latin typeface="Harlow Solid Italic" panose="04030604020F02020D02" pitchFamily="82" charset="0"/>
              </a:rPr>
              <a:t>Breakfast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9A23F1-A196-44AE-B95B-11F80069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0400"/>
            <a:ext cx="3595859" cy="36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B0D01FA1-C5AA-4959-893B-28C428945430}"/>
              </a:ext>
            </a:extLst>
          </p:cNvPr>
          <p:cNvSpPr/>
          <p:nvPr/>
        </p:nvSpPr>
        <p:spPr>
          <a:xfrm>
            <a:off x="3151162" y="3429000"/>
            <a:ext cx="2349306" cy="8757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17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4F6C-FDB6-4950-A2C0-3CAFFDDB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Harlow Solid Italic" panose="04030604020F02020D02" pitchFamily="82" charset="0"/>
              </a:rPr>
              <a:t>Meals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of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my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day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11E95-7C8C-47B9-91A4-16379387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850075" cy="3880773"/>
          </a:xfrm>
        </p:spPr>
        <p:txBody>
          <a:bodyPr>
            <a:normAutofit/>
          </a:bodyPr>
          <a:lstStyle/>
          <a:p>
            <a:r>
              <a:rPr lang="es-CL" sz="3600" dirty="0" err="1">
                <a:latin typeface="Harlow Solid Italic" panose="04030604020F02020D02" pitchFamily="82" charset="0"/>
              </a:rPr>
              <a:t>We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  <a:r>
              <a:rPr lang="es-CL" sz="3600" dirty="0" err="1">
                <a:latin typeface="Harlow Solid Italic" panose="04030604020F02020D02" pitchFamily="82" charset="0"/>
              </a:rPr>
              <a:t>have</a:t>
            </a:r>
            <a:r>
              <a:rPr lang="es-CL" sz="3600" dirty="0">
                <a:latin typeface="Harlow Solid Italic" panose="04030604020F02020D02" pitchFamily="82" charset="0"/>
              </a:rPr>
              <a:t> in </a:t>
            </a:r>
            <a:r>
              <a:rPr lang="es-CL" sz="3600" dirty="0" err="1">
                <a:latin typeface="Harlow Solid Italic" panose="04030604020F02020D02" pitchFamily="82" charset="0"/>
              </a:rPr>
              <a:t>the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  <a:r>
              <a:rPr lang="es-CL" sz="3600" dirty="0" err="1">
                <a:latin typeface="Harlow Solid Italic" panose="04030604020F02020D02" pitchFamily="82" charset="0"/>
              </a:rPr>
              <a:t>afternoon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</a:p>
          <a:p>
            <a:endParaRPr lang="es-CL" sz="3600" dirty="0">
              <a:latin typeface="Harlow Solid Italic" panose="04030604020F02020D02" pitchFamily="82" charset="0"/>
            </a:endParaRPr>
          </a:p>
          <a:p>
            <a:r>
              <a:rPr lang="es-CL" sz="3600" dirty="0">
                <a:latin typeface="Harlow Solid Italic" panose="04030604020F02020D02" pitchFamily="82" charset="0"/>
              </a:rPr>
              <a:t>Lunch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18BBAA-46C4-4962-87FD-1D3FE323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51" y="2970868"/>
            <a:ext cx="5208564" cy="29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732F9686-F69E-4424-8543-473EB11639C1}"/>
              </a:ext>
            </a:extLst>
          </p:cNvPr>
          <p:cNvSpPr/>
          <p:nvPr/>
        </p:nvSpPr>
        <p:spPr>
          <a:xfrm>
            <a:off x="2630658" y="3429000"/>
            <a:ext cx="2658794" cy="8897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21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AC1DB-7EB8-462C-91CA-11A53861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Harlow Solid Italic" panose="04030604020F02020D02" pitchFamily="82" charset="0"/>
              </a:rPr>
              <a:t>Meals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of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my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  <a:r>
              <a:rPr lang="es-CL" dirty="0" err="1">
                <a:latin typeface="Harlow Solid Italic" panose="04030604020F02020D02" pitchFamily="82" charset="0"/>
              </a:rPr>
              <a:t>day</a:t>
            </a:r>
            <a:r>
              <a:rPr lang="es-CL" dirty="0">
                <a:latin typeface="Harlow Solid Italic" panose="04030604020F02020D02" pitchFamily="8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65156-686D-4828-A930-7CACC550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96524" cy="3880773"/>
          </a:xfrm>
        </p:spPr>
        <p:txBody>
          <a:bodyPr>
            <a:normAutofit/>
          </a:bodyPr>
          <a:lstStyle/>
          <a:p>
            <a:r>
              <a:rPr lang="es-CL" sz="3600" dirty="0" err="1">
                <a:latin typeface="Harlow Solid Italic" panose="04030604020F02020D02" pitchFamily="82" charset="0"/>
              </a:rPr>
              <a:t>We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  <a:r>
              <a:rPr lang="es-CL" sz="3600" dirty="0" err="1">
                <a:latin typeface="Harlow Solid Italic" panose="04030604020F02020D02" pitchFamily="82" charset="0"/>
              </a:rPr>
              <a:t>have</a:t>
            </a:r>
            <a:r>
              <a:rPr lang="es-CL" sz="3600" dirty="0">
                <a:latin typeface="Harlow Solid Italic" panose="04030604020F02020D02" pitchFamily="82" charset="0"/>
              </a:rPr>
              <a:t> at </a:t>
            </a:r>
            <a:r>
              <a:rPr lang="es-CL" sz="3600" dirty="0" err="1">
                <a:latin typeface="Harlow Solid Italic" panose="04030604020F02020D02" pitchFamily="82" charset="0"/>
              </a:rPr>
              <a:t>night</a:t>
            </a:r>
            <a:r>
              <a:rPr lang="es-CL" sz="3600" dirty="0">
                <a:latin typeface="Harlow Solid Italic" panose="04030604020F02020D02" pitchFamily="82" charset="0"/>
              </a:rPr>
              <a:t> </a:t>
            </a:r>
          </a:p>
          <a:p>
            <a:endParaRPr lang="es-CL" sz="3600" dirty="0">
              <a:latin typeface="Harlow Solid Italic" panose="04030604020F02020D02" pitchFamily="82" charset="0"/>
            </a:endParaRPr>
          </a:p>
          <a:p>
            <a:r>
              <a:rPr lang="es-CL" sz="3600" dirty="0" err="1">
                <a:latin typeface="Harlow Solid Italic" panose="04030604020F02020D02" pitchFamily="82" charset="0"/>
              </a:rPr>
              <a:t>Dinner</a:t>
            </a:r>
            <a:r>
              <a:rPr lang="es-CL" sz="3600" dirty="0">
                <a:latin typeface="Harlow Solid Italic" panose="04030604020F02020D02" pitchFamily="82" charset="0"/>
              </a:rPr>
              <a:t>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BB381A-8D1E-43FD-91EB-81B6F852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18" y="1600827"/>
            <a:ext cx="3827458" cy="39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B769A931-C095-4594-8806-1806E19BF6BD}"/>
              </a:ext>
            </a:extLst>
          </p:cNvPr>
          <p:cNvSpPr/>
          <p:nvPr/>
        </p:nvSpPr>
        <p:spPr>
          <a:xfrm>
            <a:off x="2895342" y="3299116"/>
            <a:ext cx="2855741" cy="8018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507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A837C-8294-48F3-928D-9D75CDAF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 err="1">
                <a:latin typeface="Harlow Solid Italic" panose="04030604020F02020D02" pitchFamily="82" charset="0"/>
              </a:rPr>
              <a:t>Breakfast</a:t>
            </a:r>
            <a:r>
              <a:rPr lang="es-CL" sz="4000" dirty="0">
                <a:latin typeface="Harlow Solid Italic" panose="04030604020F02020D02" pitchFamily="82" charset="0"/>
              </a:rPr>
              <a:t>-lunch-</a:t>
            </a:r>
            <a:r>
              <a:rPr lang="es-CL" sz="4000" dirty="0" err="1">
                <a:latin typeface="Harlow Solid Italic" panose="04030604020F02020D02" pitchFamily="82" charset="0"/>
              </a:rPr>
              <a:t>dinner</a:t>
            </a:r>
            <a:r>
              <a:rPr lang="es-CL" sz="4000" dirty="0">
                <a:latin typeface="Harlow Solid Italic" panose="04030604020F02020D02" pitchFamily="82" charset="0"/>
              </a:rPr>
              <a:t>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6127ABD-7456-4302-828B-3921FFAD6B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358"/>
            <a:ext cx="3127796" cy="2355141"/>
          </a:xfrm>
          <a:prstGeom prst="rect">
            <a:avLst/>
          </a:prstGeom>
        </p:spPr>
      </p:pic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81DCA630-1F39-4C4B-B501-D28BD375A3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70" y="2070112"/>
            <a:ext cx="3127796" cy="2355141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441A47FF-C6E7-49D3-97B5-AA9A5F4123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40" y="2070111"/>
            <a:ext cx="3127796" cy="23551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41D06F1-83FE-42FB-AF9A-8EA934FDEE3D}"/>
              </a:ext>
            </a:extLst>
          </p:cNvPr>
          <p:cNvSpPr txBox="1"/>
          <p:nvPr/>
        </p:nvSpPr>
        <p:spPr>
          <a:xfrm>
            <a:off x="422031" y="4642338"/>
            <a:ext cx="20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latin typeface="Harlow Solid Italic" panose="04030604020F02020D02" pitchFamily="82" charset="0"/>
              </a:rPr>
              <a:t>Breakfast</a:t>
            </a:r>
            <a:endParaRPr lang="es-CL" sz="2400" dirty="0">
              <a:latin typeface="Harlow Solid Italic" panose="04030604020F02020D02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A3CCFA-419C-45F3-83EB-BDDE6CCB5BAE}"/>
              </a:ext>
            </a:extLst>
          </p:cNvPr>
          <p:cNvSpPr txBox="1"/>
          <p:nvPr/>
        </p:nvSpPr>
        <p:spPr>
          <a:xfrm>
            <a:off x="4004997" y="4644124"/>
            <a:ext cx="19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Harlow Solid Italic" panose="04030604020F02020D02" pitchFamily="82" charset="0"/>
              </a:rPr>
              <a:t>Lunch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32027B-18D3-46CC-B12D-6C5F49D957F0}"/>
              </a:ext>
            </a:extLst>
          </p:cNvPr>
          <p:cNvSpPr txBox="1"/>
          <p:nvPr/>
        </p:nvSpPr>
        <p:spPr>
          <a:xfrm>
            <a:off x="7948247" y="46423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latin typeface="Harlow Solid Italic" panose="04030604020F02020D02" pitchFamily="82" charset="0"/>
              </a:rPr>
              <a:t>Dinner</a:t>
            </a:r>
            <a:endParaRPr lang="es-CL" sz="2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702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182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Harlow Solid Italic</vt:lpstr>
      <vt:lpstr>Trebuchet MS</vt:lpstr>
      <vt:lpstr>Wingdings 3</vt:lpstr>
      <vt:lpstr>Faceta</vt:lpstr>
      <vt:lpstr>Healthy and unhealthy food </vt:lpstr>
      <vt:lpstr>What is healthy food? </vt:lpstr>
      <vt:lpstr>What is Unhealthy food?</vt:lpstr>
      <vt:lpstr>Aquí una lista con vocabulario que veremos durante esta unidad.</vt:lpstr>
      <vt:lpstr>Meals of my day </vt:lpstr>
      <vt:lpstr>Meals of my day </vt:lpstr>
      <vt:lpstr>Meals of my day </vt:lpstr>
      <vt:lpstr>Breakfast-lunch-dinner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unhealthy food</dc:title>
  <dc:creator>pamela Knuckey</dc:creator>
  <cp:lastModifiedBy>Maria Cristina M</cp:lastModifiedBy>
  <cp:revision>6</cp:revision>
  <dcterms:created xsi:type="dcterms:W3CDTF">2020-03-22T23:23:49Z</dcterms:created>
  <dcterms:modified xsi:type="dcterms:W3CDTF">2020-03-23T14:55:13Z</dcterms:modified>
</cp:coreProperties>
</file>