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67F82-4B1A-4603-98E7-F57E598721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6FBD6629-12AF-4D75-B50A-8BDF27B15EE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Recuerdas qué vimos la clase pasada?</a:t>
          </a:r>
          <a:endParaRPr lang="en-US"/>
        </a:p>
      </dgm:t>
    </dgm:pt>
    <dgm:pt modelId="{C4A69EA1-0EAC-43CA-B29F-2F4436F6518E}" type="parTrans" cxnId="{30D3D39C-7051-4064-8D56-DE5F700326D0}">
      <dgm:prSet/>
      <dgm:spPr/>
      <dgm:t>
        <a:bodyPr/>
        <a:lstStyle/>
        <a:p>
          <a:endParaRPr lang="en-US"/>
        </a:p>
      </dgm:t>
    </dgm:pt>
    <dgm:pt modelId="{37B35D05-1D23-4350-BC35-9F99623AB04E}" type="sibTrans" cxnId="{30D3D39C-7051-4064-8D56-DE5F700326D0}">
      <dgm:prSet/>
      <dgm:spPr/>
      <dgm:t>
        <a:bodyPr/>
        <a:lstStyle/>
        <a:p>
          <a:endParaRPr lang="en-US"/>
        </a:p>
      </dgm:t>
    </dgm:pt>
    <dgm:pt modelId="{515BF541-E3B1-47FF-8076-95D09E6BA288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Podrías nombrar alguna palabra del vocabulario visto en la clase?</a:t>
          </a:r>
          <a:endParaRPr lang="en-US"/>
        </a:p>
      </dgm:t>
    </dgm:pt>
    <dgm:pt modelId="{4DC057F3-94AC-4472-8FF3-A96E484B4F02}" type="parTrans" cxnId="{51321208-37D5-48DC-B036-58C49371E69A}">
      <dgm:prSet/>
      <dgm:spPr/>
      <dgm:t>
        <a:bodyPr/>
        <a:lstStyle/>
        <a:p>
          <a:endParaRPr lang="en-US"/>
        </a:p>
      </dgm:t>
    </dgm:pt>
    <dgm:pt modelId="{8D8F44BC-9984-410F-BBED-0EE99EE83EEE}" type="sibTrans" cxnId="{51321208-37D5-48DC-B036-58C49371E69A}">
      <dgm:prSet/>
      <dgm:spPr/>
      <dgm:t>
        <a:bodyPr/>
        <a:lstStyle/>
        <a:p>
          <a:endParaRPr lang="en-US"/>
        </a:p>
      </dgm:t>
    </dgm:pt>
    <dgm:pt modelId="{8A5F4457-7FB0-462C-BA2D-C5B44B96F40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Crees que es relevante manejar este vocabulario en inglés para la vida diaria?</a:t>
          </a:r>
          <a:endParaRPr lang="en-US"/>
        </a:p>
      </dgm:t>
    </dgm:pt>
    <dgm:pt modelId="{DC0D55F7-5245-4C34-8D18-8510EDC460FA}" type="parTrans" cxnId="{51F2E79F-A430-4AAC-AEB3-B0921ED6F348}">
      <dgm:prSet/>
      <dgm:spPr/>
      <dgm:t>
        <a:bodyPr/>
        <a:lstStyle/>
        <a:p>
          <a:endParaRPr lang="en-US"/>
        </a:p>
      </dgm:t>
    </dgm:pt>
    <dgm:pt modelId="{37F53610-252D-473F-A138-62197637FBC5}" type="sibTrans" cxnId="{51F2E79F-A430-4AAC-AEB3-B0921ED6F348}">
      <dgm:prSet/>
      <dgm:spPr/>
      <dgm:t>
        <a:bodyPr/>
        <a:lstStyle/>
        <a:p>
          <a:endParaRPr lang="en-US"/>
        </a:p>
      </dgm:t>
    </dgm:pt>
    <dgm:pt modelId="{985CE5C4-B7B9-48D9-B215-3BC46D1D56B9}" type="pres">
      <dgm:prSet presAssocID="{07B67F82-4B1A-4603-98E7-F57E59872106}" presName="root" presStyleCnt="0">
        <dgm:presLayoutVars>
          <dgm:dir/>
          <dgm:resizeHandles val="exact"/>
        </dgm:presLayoutVars>
      </dgm:prSet>
      <dgm:spPr/>
    </dgm:pt>
    <dgm:pt modelId="{269CD49D-FA00-463E-92A3-84307BEC52B1}" type="pres">
      <dgm:prSet presAssocID="{6FBD6629-12AF-4D75-B50A-8BDF27B15EE1}" presName="compNode" presStyleCnt="0"/>
      <dgm:spPr/>
    </dgm:pt>
    <dgm:pt modelId="{E4986B16-0206-4D45-AC00-E50D80CF8892}" type="pres">
      <dgm:prSet presAssocID="{6FBD6629-12AF-4D75-B50A-8BDF27B15EE1}" presName="bgRect" presStyleLbl="bgShp" presStyleIdx="0" presStyleCnt="3"/>
      <dgm:spPr/>
    </dgm:pt>
    <dgm:pt modelId="{685AB02E-F898-4A76-B907-49BF1E29635A}" type="pres">
      <dgm:prSet presAssocID="{6FBD6629-12AF-4D75-B50A-8BDF27B15E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5E3E8E-1E74-403A-8CAF-48C6A158E33A}" type="pres">
      <dgm:prSet presAssocID="{6FBD6629-12AF-4D75-B50A-8BDF27B15EE1}" presName="spaceRect" presStyleCnt="0"/>
      <dgm:spPr/>
    </dgm:pt>
    <dgm:pt modelId="{876F9503-F094-41FA-AFDF-A7AE453B2CDC}" type="pres">
      <dgm:prSet presAssocID="{6FBD6629-12AF-4D75-B50A-8BDF27B15EE1}" presName="parTx" presStyleLbl="revTx" presStyleIdx="0" presStyleCnt="3">
        <dgm:presLayoutVars>
          <dgm:chMax val="0"/>
          <dgm:chPref val="0"/>
        </dgm:presLayoutVars>
      </dgm:prSet>
      <dgm:spPr/>
    </dgm:pt>
    <dgm:pt modelId="{EC154C83-8E87-4D70-8C3B-6791C80DF242}" type="pres">
      <dgm:prSet presAssocID="{37B35D05-1D23-4350-BC35-9F99623AB04E}" presName="sibTrans" presStyleCnt="0"/>
      <dgm:spPr/>
    </dgm:pt>
    <dgm:pt modelId="{95DD51B4-632D-4688-B298-879EA55128C6}" type="pres">
      <dgm:prSet presAssocID="{515BF541-E3B1-47FF-8076-95D09E6BA288}" presName="compNode" presStyleCnt="0"/>
      <dgm:spPr/>
    </dgm:pt>
    <dgm:pt modelId="{97EE7FD7-FA47-4B48-8698-BE33ABD34F40}" type="pres">
      <dgm:prSet presAssocID="{515BF541-E3B1-47FF-8076-95D09E6BA288}" presName="bgRect" presStyleLbl="bgShp" presStyleIdx="1" presStyleCnt="3"/>
      <dgm:spPr/>
    </dgm:pt>
    <dgm:pt modelId="{B6A0924D-2436-42CA-A0B7-EE44F427E66A}" type="pres">
      <dgm:prSet presAssocID="{515BF541-E3B1-47FF-8076-95D09E6BA2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2D793B-B616-4342-A21B-271FD58E3570}" type="pres">
      <dgm:prSet presAssocID="{515BF541-E3B1-47FF-8076-95D09E6BA288}" presName="spaceRect" presStyleCnt="0"/>
      <dgm:spPr/>
    </dgm:pt>
    <dgm:pt modelId="{DD617E21-4CEA-4004-A2CE-D9ADA1AEFA81}" type="pres">
      <dgm:prSet presAssocID="{515BF541-E3B1-47FF-8076-95D09E6BA288}" presName="parTx" presStyleLbl="revTx" presStyleIdx="1" presStyleCnt="3">
        <dgm:presLayoutVars>
          <dgm:chMax val="0"/>
          <dgm:chPref val="0"/>
        </dgm:presLayoutVars>
      </dgm:prSet>
      <dgm:spPr/>
    </dgm:pt>
    <dgm:pt modelId="{E0753209-26A0-4CF0-AC30-845038AB05E5}" type="pres">
      <dgm:prSet presAssocID="{8D8F44BC-9984-410F-BBED-0EE99EE83EEE}" presName="sibTrans" presStyleCnt="0"/>
      <dgm:spPr/>
    </dgm:pt>
    <dgm:pt modelId="{080BE1C0-0603-4D8F-8E16-0B84BB631449}" type="pres">
      <dgm:prSet presAssocID="{8A5F4457-7FB0-462C-BA2D-C5B44B96F404}" presName="compNode" presStyleCnt="0"/>
      <dgm:spPr/>
    </dgm:pt>
    <dgm:pt modelId="{36CB0C9B-B89A-4051-A73A-3E8EC9CE6764}" type="pres">
      <dgm:prSet presAssocID="{8A5F4457-7FB0-462C-BA2D-C5B44B96F404}" presName="bgRect" presStyleLbl="bgShp" presStyleIdx="2" presStyleCnt="3"/>
      <dgm:spPr/>
    </dgm:pt>
    <dgm:pt modelId="{2509E2B5-39B2-430C-ACC9-39E883824537}" type="pres">
      <dgm:prSet presAssocID="{8A5F4457-7FB0-462C-BA2D-C5B44B96F4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raffe"/>
        </a:ext>
      </dgm:extLst>
    </dgm:pt>
    <dgm:pt modelId="{56EE77B6-3215-43FA-9974-59169952C034}" type="pres">
      <dgm:prSet presAssocID="{8A5F4457-7FB0-462C-BA2D-C5B44B96F404}" presName="spaceRect" presStyleCnt="0"/>
      <dgm:spPr/>
    </dgm:pt>
    <dgm:pt modelId="{C95814B0-1317-4786-BDD2-3542DE8F8EBF}" type="pres">
      <dgm:prSet presAssocID="{8A5F4457-7FB0-462C-BA2D-C5B44B96F40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321208-37D5-48DC-B036-58C49371E69A}" srcId="{07B67F82-4B1A-4603-98E7-F57E59872106}" destId="{515BF541-E3B1-47FF-8076-95D09E6BA288}" srcOrd="1" destOrd="0" parTransId="{4DC057F3-94AC-4472-8FF3-A96E484B4F02}" sibTransId="{8D8F44BC-9984-410F-BBED-0EE99EE83EEE}"/>
    <dgm:cxn modelId="{FBB76911-B76C-42CC-ACEB-82371465754A}" type="presOf" srcId="{6FBD6629-12AF-4D75-B50A-8BDF27B15EE1}" destId="{876F9503-F094-41FA-AFDF-A7AE453B2CDC}" srcOrd="0" destOrd="0" presId="urn:microsoft.com/office/officeart/2018/2/layout/IconVerticalSolidList"/>
    <dgm:cxn modelId="{8B79ED41-85E1-45FC-B931-B7A6FF1F6E37}" type="presOf" srcId="{07B67F82-4B1A-4603-98E7-F57E59872106}" destId="{985CE5C4-B7B9-48D9-B215-3BC46D1D56B9}" srcOrd="0" destOrd="0" presId="urn:microsoft.com/office/officeart/2018/2/layout/IconVerticalSolidList"/>
    <dgm:cxn modelId="{9C7D5297-2EE5-4D71-A725-75964878D84F}" type="presOf" srcId="{515BF541-E3B1-47FF-8076-95D09E6BA288}" destId="{DD617E21-4CEA-4004-A2CE-D9ADA1AEFA81}" srcOrd="0" destOrd="0" presId="urn:microsoft.com/office/officeart/2018/2/layout/IconVerticalSolidList"/>
    <dgm:cxn modelId="{30D3D39C-7051-4064-8D56-DE5F700326D0}" srcId="{07B67F82-4B1A-4603-98E7-F57E59872106}" destId="{6FBD6629-12AF-4D75-B50A-8BDF27B15EE1}" srcOrd="0" destOrd="0" parTransId="{C4A69EA1-0EAC-43CA-B29F-2F4436F6518E}" sibTransId="{37B35D05-1D23-4350-BC35-9F99623AB04E}"/>
    <dgm:cxn modelId="{51F2E79F-A430-4AAC-AEB3-B0921ED6F348}" srcId="{07B67F82-4B1A-4603-98E7-F57E59872106}" destId="{8A5F4457-7FB0-462C-BA2D-C5B44B96F404}" srcOrd="2" destOrd="0" parTransId="{DC0D55F7-5245-4C34-8D18-8510EDC460FA}" sibTransId="{37F53610-252D-473F-A138-62197637FBC5}"/>
    <dgm:cxn modelId="{90AC59AC-FE68-443C-81F4-6090F4FF21F1}" type="presOf" srcId="{8A5F4457-7FB0-462C-BA2D-C5B44B96F404}" destId="{C95814B0-1317-4786-BDD2-3542DE8F8EBF}" srcOrd="0" destOrd="0" presId="urn:microsoft.com/office/officeart/2018/2/layout/IconVerticalSolidList"/>
    <dgm:cxn modelId="{726C34C0-4A2A-4444-8E84-882CD748B2B4}" type="presParOf" srcId="{985CE5C4-B7B9-48D9-B215-3BC46D1D56B9}" destId="{269CD49D-FA00-463E-92A3-84307BEC52B1}" srcOrd="0" destOrd="0" presId="urn:microsoft.com/office/officeart/2018/2/layout/IconVerticalSolidList"/>
    <dgm:cxn modelId="{E40E975D-BDAC-4D16-A3E0-5DEAA6103DBD}" type="presParOf" srcId="{269CD49D-FA00-463E-92A3-84307BEC52B1}" destId="{E4986B16-0206-4D45-AC00-E50D80CF8892}" srcOrd="0" destOrd="0" presId="urn:microsoft.com/office/officeart/2018/2/layout/IconVerticalSolidList"/>
    <dgm:cxn modelId="{8A24FFA3-B5AB-4AC9-9A10-025FEFD8D430}" type="presParOf" srcId="{269CD49D-FA00-463E-92A3-84307BEC52B1}" destId="{685AB02E-F898-4A76-B907-49BF1E29635A}" srcOrd="1" destOrd="0" presId="urn:microsoft.com/office/officeart/2018/2/layout/IconVerticalSolidList"/>
    <dgm:cxn modelId="{CFDCC806-ACEE-445E-B4DD-F17D76D7BACC}" type="presParOf" srcId="{269CD49D-FA00-463E-92A3-84307BEC52B1}" destId="{665E3E8E-1E74-403A-8CAF-48C6A158E33A}" srcOrd="2" destOrd="0" presId="urn:microsoft.com/office/officeart/2018/2/layout/IconVerticalSolidList"/>
    <dgm:cxn modelId="{A8478F25-BE53-4CBA-95AB-1A1A2604B583}" type="presParOf" srcId="{269CD49D-FA00-463E-92A3-84307BEC52B1}" destId="{876F9503-F094-41FA-AFDF-A7AE453B2CDC}" srcOrd="3" destOrd="0" presId="urn:microsoft.com/office/officeart/2018/2/layout/IconVerticalSolidList"/>
    <dgm:cxn modelId="{777F90B1-AE11-4AF2-9E4A-E60B248E78FB}" type="presParOf" srcId="{985CE5C4-B7B9-48D9-B215-3BC46D1D56B9}" destId="{EC154C83-8E87-4D70-8C3B-6791C80DF242}" srcOrd="1" destOrd="0" presId="urn:microsoft.com/office/officeart/2018/2/layout/IconVerticalSolidList"/>
    <dgm:cxn modelId="{451A2150-D631-4F02-9EFD-89DDF8151709}" type="presParOf" srcId="{985CE5C4-B7B9-48D9-B215-3BC46D1D56B9}" destId="{95DD51B4-632D-4688-B298-879EA55128C6}" srcOrd="2" destOrd="0" presId="urn:microsoft.com/office/officeart/2018/2/layout/IconVerticalSolidList"/>
    <dgm:cxn modelId="{A9BE470A-B949-420A-810F-360B0A499E2A}" type="presParOf" srcId="{95DD51B4-632D-4688-B298-879EA55128C6}" destId="{97EE7FD7-FA47-4B48-8698-BE33ABD34F40}" srcOrd="0" destOrd="0" presId="urn:microsoft.com/office/officeart/2018/2/layout/IconVerticalSolidList"/>
    <dgm:cxn modelId="{0C6AFE5B-F57B-4C09-BF80-798110F1D394}" type="presParOf" srcId="{95DD51B4-632D-4688-B298-879EA55128C6}" destId="{B6A0924D-2436-42CA-A0B7-EE44F427E66A}" srcOrd="1" destOrd="0" presId="urn:microsoft.com/office/officeart/2018/2/layout/IconVerticalSolidList"/>
    <dgm:cxn modelId="{E5220EBF-40A0-4947-93EC-7DE126A7E6B0}" type="presParOf" srcId="{95DD51B4-632D-4688-B298-879EA55128C6}" destId="{B92D793B-B616-4342-A21B-271FD58E3570}" srcOrd="2" destOrd="0" presId="urn:microsoft.com/office/officeart/2018/2/layout/IconVerticalSolidList"/>
    <dgm:cxn modelId="{372234FD-1355-4F05-9BCF-D262CBF32A2B}" type="presParOf" srcId="{95DD51B4-632D-4688-B298-879EA55128C6}" destId="{DD617E21-4CEA-4004-A2CE-D9ADA1AEFA81}" srcOrd="3" destOrd="0" presId="urn:microsoft.com/office/officeart/2018/2/layout/IconVerticalSolidList"/>
    <dgm:cxn modelId="{25E51317-C962-4C16-8418-40C14E9C2E52}" type="presParOf" srcId="{985CE5C4-B7B9-48D9-B215-3BC46D1D56B9}" destId="{E0753209-26A0-4CF0-AC30-845038AB05E5}" srcOrd="3" destOrd="0" presId="urn:microsoft.com/office/officeart/2018/2/layout/IconVerticalSolidList"/>
    <dgm:cxn modelId="{A0951CC6-FB6E-4C16-AEA1-274720EC1D2C}" type="presParOf" srcId="{985CE5C4-B7B9-48D9-B215-3BC46D1D56B9}" destId="{080BE1C0-0603-4D8F-8E16-0B84BB631449}" srcOrd="4" destOrd="0" presId="urn:microsoft.com/office/officeart/2018/2/layout/IconVerticalSolidList"/>
    <dgm:cxn modelId="{D95F0BA1-DA46-4956-9242-CA24F74A5E99}" type="presParOf" srcId="{080BE1C0-0603-4D8F-8E16-0B84BB631449}" destId="{36CB0C9B-B89A-4051-A73A-3E8EC9CE6764}" srcOrd="0" destOrd="0" presId="urn:microsoft.com/office/officeart/2018/2/layout/IconVerticalSolidList"/>
    <dgm:cxn modelId="{9844E8D0-9AB5-45F8-B00B-CF83BDF6578E}" type="presParOf" srcId="{080BE1C0-0603-4D8F-8E16-0B84BB631449}" destId="{2509E2B5-39B2-430C-ACC9-39E883824537}" srcOrd="1" destOrd="0" presId="urn:microsoft.com/office/officeart/2018/2/layout/IconVerticalSolidList"/>
    <dgm:cxn modelId="{D739F2CC-3685-478E-8062-402AD8A9CBB8}" type="presParOf" srcId="{080BE1C0-0603-4D8F-8E16-0B84BB631449}" destId="{56EE77B6-3215-43FA-9974-59169952C034}" srcOrd="2" destOrd="0" presId="urn:microsoft.com/office/officeart/2018/2/layout/IconVerticalSolidList"/>
    <dgm:cxn modelId="{02124966-550C-48D6-A043-9C1BF9EC875D}" type="presParOf" srcId="{080BE1C0-0603-4D8F-8E16-0B84BB631449}" destId="{C95814B0-1317-4786-BDD2-3542DE8F8E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86B16-0206-4D45-AC00-E50D80CF889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AB02E-F898-4A76-B907-49BF1E29635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F9503-F094-41FA-AFDF-A7AE453B2CD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Recuerdas qué vimos la clase pasada?</a:t>
          </a:r>
          <a:endParaRPr lang="en-US" sz="2500" kern="1200"/>
        </a:p>
      </dsp:txBody>
      <dsp:txXfrm>
        <a:off x="1435590" y="531"/>
        <a:ext cx="9080009" cy="1242935"/>
      </dsp:txXfrm>
    </dsp:sp>
    <dsp:sp modelId="{97EE7FD7-FA47-4B48-8698-BE33ABD34F4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0924D-2436-42CA-A0B7-EE44F427E66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7E21-4CEA-4004-A2CE-D9ADA1AEFA8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Podrías nombrar alguna palabra del vocabulario visto en la clase?</a:t>
          </a:r>
          <a:endParaRPr lang="en-US" sz="2500" kern="1200"/>
        </a:p>
      </dsp:txBody>
      <dsp:txXfrm>
        <a:off x="1435590" y="1554201"/>
        <a:ext cx="9080009" cy="1242935"/>
      </dsp:txXfrm>
    </dsp:sp>
    <dsp:sp modelId="{36CB0C9B-B89A-4051-A73A-3E8EC9CE676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9E2B5-39B2-430C-ACC9-39E88382453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814B0-1317-4786-BDD2-3542DE8F8EB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Crees que es relevante manejar este vocabulario en inglés para la vida diaria?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DD820-65A2-44E0-BEDC-960F7C1E7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D554F7-B8EB-4E41-9590-4CBE6D310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9EF61-F935-4694-BE5D-63AC50AC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5CFA2-2827-474F-8248-726FFEE2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79414-8478-4340-9CCA-E06E8D1E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489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7C199-4A7A-41AB-93D0-F852C1DE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50F373-8B85-452E-BC08-632A74354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AB7274-58ED-4D9A-920E-9920753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1DF6A6-82DB-43C2-9575-C9FF220A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9C8E9-7B8D-4BE2-9683-778A22B8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33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DA7034-5B06-4C62-8C2B-9F81B2586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730692-BB6D-4C16-B76F-ACB64D8C1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8674F-823F-4F32-B62A-6ADEDAC3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EB812-75B1-4C7D-8D8D-061935ED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CF9DF-7E78-487E-8183-9DE1D30F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822AB-90F0-4BE4-8434-C8E43519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B23A3-9CFA-4E8A-AAA6-7167BDE0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8DA97-2E36-4CE0-B647-99C615F3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0AD9E-BD4F-43B3-B556-A8F5AE25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5F34E-EBAE-465C-9BB4-EAC6E3EA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4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21865-C0C4-4803-9F4F-1AFD1094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892010-3FB4-45FA-BE6E-266B3034D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3D9D1-6B0E-4E8D-9F97-E67DEDE6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7FA4E-B628-498F-930A-673338F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1187C-7C4A-4D32-9761-7721D5C6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0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47B90-9BD3-4A59-BFF9-4ADD38C7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85061C-1A5A-42B7-A26C-E3E5D343A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073B1-5692-461F-9239-19AF109E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B60C0A-9CAD-4764-940E-176FC61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77D5F-5AD3-4D0C-9170-1B05BB4D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3ED924-C7BB-4830-8EA2-10198421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1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53B19-BEA2-4D5A-A128-8FA15F0A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C1BE06-F555-4BDF-8D64-E9A2542A6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A35FC-349F-4A12-A418-6904DA785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D57140-B56E-4963-90F0-6C7A1B983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F9CC6E-9A71-496A-9C2F-9E0E9704B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89C9B2-C9FA-4190-9423-F3F319B5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6A479A-CCFD-4174-9698-6C6B2050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565075-B374-4CFF-963D-A3BEDD82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36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F21D8-9832-4746-8B53-C16A400C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F70249-4243-432B-BA1A-552F5DC7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2E816-51F8-4AE9-8C6D-4378C30F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7CA450-50C3-44E6-A2C2-1BB307E1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69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0588EB-B0A3-42A3-A199-E80C9BF7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727F07-D6CC-4188-9567-0FD2E57A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C116FE-8E8F-4B8A-B6C7-16C3B70A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582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CE5A5-226D-45F5-96A7-E9D33E5C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721ED-09F2-4627-A9E0-91FF2304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8DD379-55D2-4D67-A1BE-D1951946F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479A78-A326-40FB-B778-E8CDC4B1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F6DAEC-6779-416F-A0CB-F9368B4D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C276E-495B-4F7C-84F4-991C0D3B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449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6C17F-22A7-460D-9A80-EF7BD02A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51049F-DCC1-47EC-AB1C-323B25084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1D1C06-FE02-4CC9-A58F-079B5B1C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A1136E-764C-453A-9263-8CAC05C1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30EC2-4BFC-4D80-AC39-1C6DDBA5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609F58-2E4D-461B-964E-566491E7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214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1C7545-D06E-4F7D-998B-57A0EA88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9A7CD8-1AD5-446C-8607-D33C5461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FEBDE-A433-45BE-80CE-974D7DB95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2DC9-2157-4110-9E7E-16A77DE4BB57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F59A80-62FE-4A4A-BD97-5835252A0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FCCAC-B3C2-4C86-8D29-781C1B7A5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A25ED-F41B-4503-91BB-4F3610971F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9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947307-3FFF-490A-9D0F-CB3DA37FB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CL" sz="8000" dirty="0" err="1"/>
              <a:t>Unit</a:t>
            </a:r>
            <a:r>
              <a:rPr lang="es-CL" sz="8000" dirty="0"/>
              <a:t> 2: </a:t>
            </a:r>
            <a:r>
              <a:rPr lang="es-CL" sz="8000" dirty="0" err="1"/>
              <a:t>Around</a:t>
            </a:r>
            <a:r>
              <a:rPr lang="es-CL" sz="8000" dirty="0"/>
              <a:t> Town – Places in Town </a:t>
            </a:r>
            <a:br>
              <a:rPr lang="es-CL" sz="8000" dirty="0"/>
            </a:br>
            <a:endParaRPr lang="es-CL" sz="8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D3D937-4D17-4F71-81C0-8D5FDDD9C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334" y="1553518"/>
            <a:ext cx="3330649" cy="1281733"/>
          </a:xfrm>
        </p:spPr>
        <p:txBody>
          <a:bodyPr anchor="b">
            <a:normAutofit/>
          </a:bodyPr>
          <a:lstStyle/>
          <a:p>
            <a:pPr algn="l"/>
            <a:r>
              <a:rPr lang="es-CL" dirty="0"/>
              <a:t>Grade: 6th</a:t>
            </a:r>
          </a:p>
          <a:p>
            <a:pPr algn="l"/>
            <a:r>
              <a:rPr lang="es-CL" dirty="0"/>
              <a:t>Miss Pamela Knuckey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9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E7665-A1E2-402A-96A1-0629CBE9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/>
              <a:t>About last class.. What if we make a feedback?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8C77F1F-00A4-496B-8E3C-E7E9678D6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04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76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11BE6-7E8D-484C-B434-59ED9FC6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 err="1"/>
              <a:t>Today</a:t>
            </a:r>
            <a:r>
              <a:rPr lang="es-CL" dirty="0"/>
              <a:t> ..places </a:t>
            </a:r>
            <a:r>
              <a:rPr lang="es-CL" dirty="0" err="1"/>
              <a:t>around</a:t>
            </a:r>
            <a:r>
              <a:rPr lang="es-CL" dirty="0"/>
              <a:t> </a:t>
            </a:r>
            <a:r>
              <a:rPr lang="es-CL" dirty="0" err="1"/>
              <a:t>town</a:t>
            </a:r>
            <a:endParaRPr lang="es-CL" dirty="0"/>
          </a:p>
        </p:txBody>
      </p:sp>
      <p:pic>
        <p:nvPicPr>
          <p:cNvPr id="6146" name="Picture 2" descr="My Town Phrases (#2) - City Vocabulary - Places For Kids - Know ...">
            <a:extLst>
              <a:ext uri="{FF2B5EF4-FFF2-40B4-BE49-F238E27FC236}">
                <a16:creationId xmlns:a16="http://schemas.microsoft.com/office/drawing/2014/main" id="{07216054-263E-4E8C-8B5A-60195AC12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12523" b="2"/>
          <a:stretch/>
        </p:blipFill>
        <p:spPr bwMode="auto">
          <a:xfrm>
            <a:off x="83820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5AE305-5C26-49C5-9594-E812FAA4D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es-CL" sz="2000"/>
              <a:t>Obj: Identificar los lugares de la ciudad a través de una breve descripción</a:t>
            </a:r>
          </a:p>
        </p:txBody>
      </p:sp>
    </p:spTree>
    <p:extLst>
      <p:ext uri="{BB962C8B-B14F-4D97-AF65-F5344CB8AC3E}">
        <p14:creationId xmlns:p14="http://schemas.microsoft.com/office/powerpoint/2010/main" val="359889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E36729-2480-41E2-92FE-5C05C7A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hospital           school            bank </a:t>
            </a:r>
          </a:p>
        </p:txBody>
      </p:sp>
      <p:pic>
        <p:nvPicPr>
          <p:cNvPr id="1030" name="Picture 6" descr="Coronavirus: “Le dieron una cama en el hospital tres horas antes ...">
            <a:extLst>
              <a:ext uri="{FF2B5EF4-FFF2-40B4-BE49-F238E27FC236}">
                <a16:creationId xmlns:a16="http://schemas.microsoft.com/office/drawing/2014/main" id="{BF12A3C7-8716-4D36-AF70-F592E6E8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343097"/>
            <a:ext cx="3449318" cy="19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school ( Mi escuela) Icarito">
            <a:extLst>
              <a:ext uri="{FF2B5EF4-FFF2-40B4-BE49-F238E27FC236}">
                <a16:creationId xmlns:a16="http://schemas.microsoft.com/office/drawing/2014/main" id="{F6EB05C1-A735-4BA5-85FE-2B74D4B3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532771"/>
            <a:ext cx="3433324" cy="15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pening a business account in the UK: How-to and best accounts">
            <a:extLst>
              <a:ext uri="{FF2B5EF4-FFF2-40B4-BE49-F238E27FC236}">
                <a16:creationId xmlns:a16="http://schemas.microsoft.com/office/drawing/2014/main" id="{92A9E024-ADD6-42AA-B4D1-78C863362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044895"/>
            <a:ext cx="3423916" cy="25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5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D8DC91-44B2-4529-B9AF-C7FDCDA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Theatre-     fire station-    supermarket</a:t>
            </a:r>
          </a:p>
        </p:txBody>
      </p:sp>
      <p:pic>
        <p:nvPicPr>
          <p:cNvPr id="2052" name="Picture 4" descr="Ilustración de dibujos animados de entrada de teatro | Vector Gratis">
            <a:extLst>
              <a:ext uri="{FF2B5EF4-FFF2-40B4-BE49-F238E27FC236}">
                <a16:creationId xmlns:a16="http://schemas.microsoft.com/office/drawing/2014/main" id="{DF079208-066C-44D2-9ECE-2A0EFAB5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593745"/>
            <a:ext cx="3425609" cy="34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EE46BF-CDDA-4B14-BA1A-19B746D6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097299"/>
            <a:ext cx="3433324" cy="2418501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upermercado Caricatura De Supermercado Dibujos Animados Simples ...">
            <a:extLst>
              <a:ext uri="{FF2B5EF4-FFF2-40B4-BE49-F238E27FC236}">
                <a16:creationId xmlns:a16="http://schemas.microsoft.com/office/drawing/2014/main" id="{A531D102-485A-4B0C-847C-3BC6BD3AB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603969"/>
            <a:ext cx="3423916" cy="344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8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49AFB6-1D96-4188-844C-75EDFF7B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Library –        zoo-             restaurant</a:t>
            </a:r>
          </a:p>
        </p:txBody>
      </p:sp>
      <p:pic>
        <p:nvPicPr>
          <p:cNvPr id="3078" name="Picture 6" descr="Ilustración de Niños De Dibujos Animados Que Estudian En La ...">
            <a:extLst>
              <a:ext uri="{FF2B5EF4-FFF2-40B4-BE49-F238E27FC236}">
                <a16:creationId xmlns:a16="http://schemas.microsoft.com/office/drawing/2014/main" id="{C78AA967-E59A-4891-92ED-7B55D96D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872076"/>
            <a:ext cx="3425609" cy="28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el de dibujos animados de puertas de entrada de zoológico con ...">
            <a:extLst>
              <a:ext uri="{FF2B5EF4-FFF2-40B4-BE49-F238E27FC236}">
                <a16:creationId xmlns:a16="http://schemas.microsoft.com/office/drawing/2014/main" id="{14322003-E8BE-45A5-9541-D775C8E5B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164969"/>
            <a:ext cx="3433324" cy="22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nterior de restaurante plano | Vector Gratis">
            <a:extLst>
              <a:ext uri="{FF2B5EF4-FFF2-40B4-BE49-F238E27FC236}">
                <a16:creationId xmlns:a16="http://schemas.microsoft.com/office/drawing/2014/main" id="{2762B092-5AE3-43F0-9DAF-ECBAF16A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616905"/>
            <a:ext cx="3423916" cy="342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7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63D1A5-D46F-47C1-89F1-23C95C1D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Church-            park-        police station</a:t>
            </a:r>
          </a:p>
        </p:txBody>
      </p:sp>
      <p:pic>
        <p:nvPicPr>
          <p:cNvPr id="4102" name="Picture 6" descr="Ilustración de Icono De La Iglesia Etiqueta De Pascua Sobre Fondo ...">
            <a:extLst>
              <a:ext uri="{FF2B5EF4-FFF2-40B4-BE49-F238E27FC236}">
                <a16:creationId xmlns:a16="http://schemas.microsoft.com/office/drawing/2014/main" id="{FB01A2DB-6C29-4FB7-A0F5-0EA2EA2C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593745"/>
            <a:ext cx="3425609" cy="34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bujos animados people city park jugar frisbee ride bicycle ...">
            <a:extLst>
              <a:ext uri="{FF2B5EF4-FFF2-40B4-BE49-F238E27FC236}">
                <a16:creationId xmlns:a16="http://schemas.microsoft.com/office/drawing/2014/main" id="{B22A36E6-99F2-4505-BEC1-364551333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092011"/>
            <a:ext cx="3433324" cy="24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Vector de stock (libre de regalías) sobre Policeman Saluting Front ...">
            <a:extLst>
              <a:ext uri="{FF2B5EF4-FFF2-40B4-BE49-F238E27FC236}">
                <a16:creationId xmlns:a16="http://schemas.microsoft.com/office/drawing/2014/main" id="{D5226406-7774-4F66-A7D2-FD38CA87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488048"/>
            <a:ext cx="3423916" cy="36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8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318EF8-A4CE-4D59-B07E-A462EF0E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City-                cinema-             museum</a:t>
            </a:r>
          </a:p>
        </p:txBody>
      </p:sp>
      <p:pic>
        <p:nvPicPr>
          <p:cNvPr id="5122" name="Picture 2" descr="Ciudad DE Dibujos Animados Stock Vector - FreeImages.com">
            <a:extLst>
              <a:ext uri="{FF2B5EF4-FFF2-40B4-BE49-F238E27FC236}">
                <a16:creationId xmlns:a16="http://schemas.microsoft.com/office/drawing/2014/main" id="{7DED50A5-EEC4-4653-BA57-C793C56E4B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21946"/>
            <a:ext cx="3425609" cy="25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lustración de Dibujos Animados Cine Concepto Interior Vector De y ...">
            <a:extLst>
              <a:ext uri="{FF2B5EF4-FFF2-40B4-BE49-F238E27FC236}">
                <a16:creationId xmlns:a16="http://schemas.microsoft.com/office/drawing/2014/main" id="{6C7266DE-14B4-4C58-893E-EE4D296D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057678"/>
            <a:ext cx="3433324" cy="24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Museo de dibujos animados Modelo 3D $15 - .unknown .obj .fbx .3ds ...">
            <a:extLst>
              <a:ext uri="{FF2B5EF4-FFF2-40B4-BE49-F238E27FC236}">
                <a16:creationId xmlns:a16="http://schemas.microsoft.com/office/drawing/2014/main" id="{314A3710-DF70-4075-A87A-8C07C45D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616905"/>
            <a:ext cx="3423916" cy="342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45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Unit 2: Around Town – Places in Town  </vt:lpstr>
      <vt:lpstr>About last class.. What if we make a feedback?</vt:lpstr>
      <vt:lpstr>Today ..places around town</vt:lpstr>
      <vt:lpstr>hospital           school            bank </vt:lpstr>
      <vt:lpstr>Theatre-     fire station-    supermarket</vt:lpstr>
      <vt:lpstr>Library –        zoo-             restaurant</vt:lpstr>
      <vt:lpstr>Church-            park-        police station</vt:lpstr>
      <vt:lpstr>City-                cinema-             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Around Town – Places in Town  </dc:title>
  <dc:creator>pamela Knuckey</dc:creator>
  <cp:lastModifiedBy>pamela Knuckey</cp:lastModifiedBy>
  <cp:revision>1</cp:revision>
  <dcterms:created xsi:type="dcterms:W3CDTF">2020-06-10T16:05:28Z</dcterms:created>
  <dcterms:modified xsi:type="dcterms:W3CDTF">2020-06-10T16:05:31Z</dcterms:modified>
</cp:coreProperties>
</file>