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810EF-45B8-49E8-A01B-6203A61DC4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DAE28C5-F127-4957-998B-6D9901DFC721}">
      <dgm:prSet/>
      <dgm:spPr/>
      <dgm:t>
        <a:bodyPr/>
        <a:lstStyle/>
        <a:p>
          <a:r>
            <a:rPr lang="en-US"/>
            <a:t>Pay attention with the relevant information</a:t>
          </a:r>
        </a:p>
      </dgm:t>
    </dgm:pt>
    <dgm:pt modelId="{EB2CF754-36AE-4C15-A929-034345D59FB1}" type="parTrans" cxnId="{0B5DE67A-0EE7-43CB-82C7-FDA9F7CAF683}">
      <dgm:prSet/>
      <dgm:spPr/>
      <dgm:t>
        <a:bodyPr/>
        <a:lstStyle/>
        <a:p>
          <a:endParaRPr lang="en-US"/>
        </a:p>
      </dgm:t>
    </dgm:pt>
    <dgm:pt modelId="{829A7695-073D-4104-B1CD-B656E9A231A2}" type="sibTrans" cxnId="{0B5DE67A-0EE7-43CB-82C7-FDA9F7CAF683}">
      <dgm:prSet/>
      <dgm:spPr/>
      <dgm:t>
        <a:bodyPr/>
        <a:lstStyle/>
        <a:p>
          <a:endParaRPr lang="en-US"/>
        </a:p>
      </dgm:t>
    </dgm:pt>
    <dgm:pt modelId="{5707F771-A151-49FD-AFC1-DB122A3978A2}">
      <dgm:prSet/>
      <dgm:spPr/>
      <dgm:t>
        <a:bodyPr/>
        <a:lstStyle/>
        <a:p>
          <a:r>
            <a:rPr lang="en-US"/>
            <a:t>Underline dates, names, places,etc</a:t>
          </a:r>
        </a:p>
      </dgm:t>
    </dgm:pt>
    <dgm:pt modelId="{D41B3B57-699F-4F03-BF3E-68FFB61E4ED3}" type="parTrans" cxnId="{79432F14-1089-4501-81CC-A04D409D43E8}">
      <dgm:prSet/>
      <dgm:spPr/>
      <dgm:t>
        <a:bodyPr/>
        <a:lstStyle/>
        <a:p>
          <a:endParaRPr lang="en-US"/>
        </a:p>
      </dgm:t>
    </dgm:pt>
    <dgm:pt modelId="{F5F4F9A0-B550-4AF1-A77E-C0245993A647}" type="sibTrans" cxnId="{79432F14-1089-4501-81CC-A04D409D43E8}">
      <dgm:prSet/>
      <dgm:spPr/>
      <dgm:t>
        <a:bodyPr/>
        <a:lstStyle/>
        <a:p>
          <a:endParaRPr lang="en-US"/>
        </a:p>
      </dgm:t>
    </dgm:pt>
    <dgm:pt modelId="{AE9008AE-2FC6-4130-A173-16D40C445C17}">
      <dgm:prSet/>
      <dgm:spPr/>
      <dgm:t>
        <a:bodyPr/>
        <a:lstStyle/>
        <a:p>
          <a:r>
            <a:rPr lang="en-US"/>
            <a:t>Pay attention with the questions after the text </a:t>
          </a:r>
        </a:p>
      </dgm:t>
    </dgm:pt>
    <dgm:pt modelId="{2CF8DDA5-09D1-4076-98D5-E38ED28EDEB4}" type="parTrans" cxnId="{00AA9D6C-D3EB-4EF9-8873-E0408BC1C4DC}">
      <dgm:prSet/>
      <dgm:spPr/>
      <dgm:t>
        <a:bodyPr/>
        <a:lstStyle/>
        <a:p>
          <a:endParaRPr lang="en-US"/>
        </a:p>
      </dgm:t>
    </dgm:pt>
    <dgm:pt modelId="{3F409CCE-B75E-43F9-B41D-392AC68A2CE2}" type="sibTrans" cxnId="{00AA9D6C-D3EB-4EF9-8873-E0408BC1C4DC}">
      <dgm:prSet/>
      <dgm:spPr/>
      <dgm:t>
        <a:bodyPr/>
        <a:lstStyle/>
        <a:p>
          <a:endParaRPr lang="en-US"/>
        </a:p>
      </dgm:t>
    </dgm:pt>
    <dgm:pt modelId="{3C530569-7422-48DF-8798-9C17BBF36E69}" type="pres">
      <dgm:prSet presAssocID="{2AC810EF-45B8-49E8-A01B-6203A61DC4E4}" presName="root" presStyleCnt="0">
        <dgm:presLayoutVars>
          <dgm:dir/>
          <dgm:resizeHandles val="exact"/>
        </dgm:presLayoutVars>
      </dgm:prSet>
      <dgm:spPr/>
    </dgm:pt>
    <dgm:pt modelId="{BCA90847-B811-40C4-81E8-F88DDC46A6E9}" type="pres">
      <dgm:prSet presAssocID="{4DAE28C5-F127-4957-998B-6D9901DFC721}" presName="compNode" presStyleCnt="0"/>
      <dgm:spPr/>
    </dgm:pt>
    <dgm:pt modelId="{416BB873-DF09-4E8D-9B57-3CFCF05BDADD}" type="pres">
      <dgm:prSet presAssocID="{4DAE28C5-F127-4957-998B-6D9901DFC721}" presName="bgRect" presStyleLbl="bgShp" presStyleIdx="0" presStyleCnt="3"/>
      <dgm:spPr/>
    </dgm:pt>
    <dgm:pt modelId="{5E950AF6-B03C-4969-8CB3-FAC0C3454B9A}" type="pres">
      <dgm:prSet presAssocID="{4DAE28C5-F127-4957-998B-6D9901DFC7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069EFD5-5AA8-424B-97EA-1EEED6F35CF1}" type="pres">
      <dgm:prSet presAssocID="{4DAE28C5-F127-4957-998B-6D9901DFC721}" presName="spaceRect" presStyleCnt="0"/>
      <dgm:spPr/>
    </dgm:pt>
    <dgm:pt modelId="{3C2A44C8-5FB0-484A-9F97-3A6DEEB4947B}" type="pres">
      <dgm:prSet presAssocID="{4DAE28C5-F127-4957-998B-6D9901DFC721}" presName="parTx" presStyleLbl="revTx" presStyleIdx="0" presStyleCnt="3">
        <dgm:presLayoutVars>
          <dgm:chMax val="0"/>
          <dgm:chPref val="0"/>
        </dgm:presLayoutVars>
      </dgm:prSet>
      <dgm:spPr/>
    </dgm:pt>
    <dgm:pt modelId="{EC582B69-FECB-44CA-BB48-182BDB720630}" type="pres">
      <dgm:prSet presAssocID="{829A7695-073D-4104-B1CD-B656E9A231A2}" presName="sibTrans" presStyleCnt="0"/>
      <dgm:spPr/>
    </dgm:pt>
    <dgm:pt modelId="{3777D2D2-E5ED-4351-ACFB-92955F66A65D}" type="pres">
      <dgm:prSet presAssocID="{5707F771-A151-49FD-AFC1-DB122A3978A2}" presName="compNode" presStyleCnt="0"/>
      <dgm:spPr/>
    </dgm:pt>
    <dgm:pt modelId="{5697AEF2-C6DA-4E06-9D59-7AE531C71677}" type="pres">
      <dgm:prSet presAssocID="{5707F771-A151-49FD-AFC1-DB122A3978A2}" presName="bgRect" presStyleLbl="bgShp" presStyleIdx="1" presStyleCnt="3"/>
      <dgm:spPr/>
    </dgm:pt>
    <dgm:pt modelId="{6A7D674F-6954-4D5A-80D8-D635107A09C7}" type="pres">
      <dgm:prSet presAssocID="{5707F771-A151-49FD-AFC1-DB122A3978A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2790B740-E6D4-4EF7-B988-542DD27080B0}" type="pres">
      <dgm:prSet presAssocID="{5707F771-A151-49FD-AFC1-DB122A3978A2}" presName="spaceRect" presStyleCnt="0"/>
      <dgm:spPr/>
    </dgm:pt>
    <dgm:pt modelId="{6485466C-FF13-499D-8FBC-83EF54489B14}" type="pres">
      <dgm:prSet presAssocID="{5707F771-A151-49FD-AFC1-DB122A3978A2}" presName="parTx" presStyleLbl="revTx" presStyleIdx="1" presStyleCnt="3">
        <dgm:presLayoutVars>
          <dgm:chMax val="0"/>
          <dgm:chPref val="0"/>
        </dgm:presLayoutVars>
      </dgm:prSet>
      <dgm:spPr/>
    </dgm:pt>
    <dgm:pt modelId="{67C0A7A7-4B9F-406F-97BA-6875B51DD7A6}" type="pres">
      <dgm:prSet presAssocID="{F5F4F9A0-B550-4AF1-A77E-C0245993A647}" presName="sibTrans" presStyleCnt="0"/>
      <dgm:spPr/>
    </dgm:pt>
    <dgm:pt modelId="{4BBE3EB7-C117-4430-BFB4-28F00A5D2D29}" type="pres">
      <dgm:prSet presAssocID="{AE9008AE-2FC6-4130-A173-16D40C445C17}" presName="compNode" presStyleCnt="0"/>
      <dgm:spPr/>
    </dgm:pt>
    <dgm:pt modelId="{B9254D63-64F4-49E4-832C-A50C8F6DCC61}" type="pres">
      <dgm:prSet presAssocID="{AE9008AE-2FC6-4130-A173-16D40C445C17}" presName="bgRect" presStyleLbl="bgShp" presStyleIdx="2" presStyleCnt="3"/>
      <dgm:spPr/>
    </dgm:pt>
    <dgm:pt modelId="{5D6AB167-3E3A-4B47-A66A-BB7F34FA2520}" type="pres">
      <dgm:prSet presAssocID="{AE9008AE-2FC6-4130-A173-16D40C445C1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guntas"/>
        </a:ext>
      </dgm:extLst>
    </dgm:pt>
    <dgm:pt modelId="{5E8AF06C-46EB-4EBC-BA90-AEEFAEA8700E}" type="pres">
      <dgm:prSet presAssocID="{AE9008AE-2FC6-4130-A173-16D40C445C17}" presName="spaceRect" presStyleCnt="0"/>
      <dgm:spPr/>
    </dgm:pt>
    <dgm:pt modelId="{5A972406-1FBF-4856-9BE9-4ADFA09B617F}" type="pres">
      <dgm:prSet presAssocID="{AE9008AE-2FC6-4130-A173-16D40C445C1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9432F14-1089-4501-81CC-A04D409D43E8}" srcId="{2AC810EF-45B8-49E8-A01B-6203A61DC4E4}" destId="{5707F771-A151-49FD-AFC1-DB122A3978A2}" srcOrd="1" destOrd="0" parTransId="{D41B3B57-699F-4F03-BF3E-68FFB61E4ED3}" sibTransId="{F5F4F9A0-B550-4AF1-A77E-C0245993A647}"/>
    <dgm:cxn modelId="{8B3CE75B-95F9-4E60-9C4B-076E39F8F6F4}" type="presOf" srcId="{2AC810EF-45B8-49E8-A01B-6203A61DC4E4}" destId="{3C530569-7422-48DF-8798-9C17BBF36E69}" srcOrd="0" destOrd="0" presId="urn:microsoft.com/office/officeart/2018/2/layout/IconVerticalSolidList"/>
    <dgm:cxn modelId="{00AA9D6C-D3EB-4EF9-8873-E0408BC1C4DC}" srcId="{2AC810EF-45B8-49E8-A01B-6203A61DC4E4}" destId="{AE9008AE-2FC6-4130-A173-16D40C445C17}" srcOrd="2" destOrd="0" parTransId="{2CF8DDA5-09D1-4076-98D5-E38ED28EDEB4}" sibTransId="{3F409CCE-B75E-43F9-B41D-392AC68A2CE2}"/>
    <dgm:cxn modelId="{0B5DE67A-0EE7-43CB-82C7-FDA9F7CAF683}" srcId="{2AC810EF-45B8-49E8-A01B-6203A61DC4E4}" destId="{4DAE28C5-F127-4957-998B-6D9901DFC721}" srcOrd="0" destOrd="0" parTransId="{EB2CF754-36AE-4C15-A929-034345D59FB1}" sibTransId="{829A7695-073D-4104-B1CD-B656E9A231A2}"/>
    <dgm:cxn modelId="{41279EA6-84F7-4547-998F-ACCF9872C01B}" type="presOf" srcId="{5707F771-A151-49FD-AFC1-DB122A3978A2}" destId="{6485466C-FF13-499D-8FBC-83EF54489B14}" srcOrd="0" destOrd="0" presId="urn:microsoft.com/office/officeart/2018/2/layout/IconVerticalSolidList"/>
    <dgm:cxn modelId="{9A6BDDB4-5CBE-4036-B8E0-FEDED2F4C3F4}" type="presOf" srcId="{AE9008AE-2FC6-4130-A173-16D40C445C17}" destId="{5A972406-1FBF-4856-9BE9-4ADFA09B617F}" srcOrd="0" destOrd="0" presId="urn:microsoft.com/office/officeart/2018/2/layout/IconVerticalSolidList"/>
    <dgm:cxn modelId="{AAA27EB6-496B-48BF-B54A-574714A5481F}" type="presOf" srcId="{4DAE28C5-F127-4957-998B-6D9901DFC721}" destId="{3C2A44C8-5FB0-484A-9F97-3A6DEEB4947B}" srcOrd="0" destOrd="0" presId="urn:microsoft.com/office/officeart/2018/2/layout/IconVerticalSolidList"/>
    <dgm:cxn modelId="{A2163DCB-8AAC-4815-A242-475DEC03B7D5}" type="presParOf" srcId="{3C530569-7422-48DF-8798-9C17BBF36E69}" destId="{BCA90847-B811-40C4-81E8-F88DDC46A6E9}" srcOrd="0" destOrd="0" presId="urn:microsoft.com/office/officeart/2018/2/layout/IconVerticalSolidList"/>
    <dgm:cxn modelId="{A1CBE866-29E1-4311-888B-10A8B7DA2530}" type="presParOf" srcId="{BCA90847-B811-40C4-81E8-F88DDC46A6E9}" destId="{416BB873-DF09-4E8D-9B57-3CFCF05BDADD}" srcOrd="0" destOrd="0" presId="urn:microsoft.com/office/officeart/2018/2/layout/IconVerticalSolidList"/>
    <dgm:cxn modelId="{41ECDB4F-6267-4C95-A8D8-EBAE3D4C1D82}" type="presParOf" srcId="{BCA90847-B811-40C4-81E8-F88DDC46A6E9}" destId="{5E950AF6-B03C-4969-8CB3-FAC0C3454B9A}" srcOrd="1" destOrd="0" presId="urn:microsoft.com/office/officeart/2018/2/layout/IconVerticalSolidList"/>
    <dgm:cxn modelId="{0BB43F09-4980-4C9B-BAEA-2FC614D8DC51}" type="presParOf" srcId="{BCA90847-B811-40C4-81E8-F88DDC46A6E9}" destId="{A069EFD5-5AA8-424B-97EA-1EEED6F35CF1}" srcOrd="2" destOrd="0" presId="urn:microsoft.com/office/officeart/2018/2/layout/IconVerticalSolidList"/>
    <dgm:cxn modelId="{59007DCB-0AE5-4D1C-B1FC-6618AEDC5772}" type="presParOf" srcId="{BCA90847-B811-40C4-81E8-F88DDC46A6E9}" destId="{3C2A44C8-5FB0-484A-9F97-3A6DEEB4947B}" srcOrd="3" destOrd="0" presId="urn:microsoft.com/office/officeart/2018/2/layout/IconVerticalSolidList"/>
    <dgm:cxn modelId="{1A5F8F17-0027-4485-B9A9-265545F97CA5}" type="presParOf" srcId="{3C530569-7422-48DF-8798-9C17BBF36E69}" destId="{EC582B69-FECB-44CA-BB48-182BDB720630}" srcOrd="1" destOrd="0" presId="urn:microsoft.com/office/officeart/2018/2/layout/IconVerticalSolidList"/>
    <dgm:cxn modelId="{155BE1FB-6562-4F80-AD85-29238A39A7D5}" type="presParOf" srcId="{3C530569-7422-48DF-8798-9C17BBF36E69}" destId="{3777D2D2-E5ED-4351-ACFB-92955F66A65D}" srcOrd="2" destOrd="0" presId="urn:microsoft.com/office/officeart/2018/2/layout/IconVerticalSolidList"/>
    <dgm:cxn modelId="{FD929FCF-C535-4E45-B08E-ABEF9C91401F}" type="presParOf" srcId="{3777D2D2-E5ED-4351-ACFB-92955F66A65D}" destId="{5697AEF2-C6DA-4E06-9D59-7AE531C71677}" srcOrd="0" destOrd="0" presId="urn:microsoft.com/office/officeart/2018/2/layout/IconVerticalSolidList"/>
    <dgm:cxn modelId="{26761B21-094A-4694-8D31-831312BE96C4}" type="presParOf" srcId="{3777D2D2-E5ED-4351-ACFB-92955F66A65D}" destId="{6A7D674F-6954-4D5A-80D8-D635107A09C7}" srcOrd="1" destOrd="0" presId="urn:microsoft.com/office/officeart/2018/2/layout/IconVerticalSolidList"/>
    <dgm:cxn modelId="{B2AB70BF-A320-4E2D-968E-DB2028E18171}" type="presParOf" srcId="{3777D2D2-E5ED-4351-ACFB-92955F66A65D}" destId="{2790B740-E6D4-4EF7-B988-542DD27080B0}" srcOrd="2" destOrd="0" presId="urn:microsoft.com/office/officeart/2018/2/layout/IconVerticalSolidList"/>
    <dgm:cxn modelId="{C3CE52C5-553C-4B56-9AAB-D7AD2DBE4CEF}" type="presParOf" srcId="{3777D2D2-E5ED-4351-ACFB-92955F66A65D}" destId="{6485466C-FF13-499D-8FBC-83EF54489B14}" srcOrd="3" destOrd="0" presId="urn:microsoft.com/office/officeart/2018/2/layout/IconVerticalSolidList"/>
    <dgm:cxn modelId="{DAEC73ED-DAEA-484A-AB4F-4BEB92C3F4BD}" type="presParOf" srcId="{3C530569-7422-48DF-8798-9C17BBF36E69}" destId="{67C0A7A7-4B9F-406F-97BA-6875B51DD7A6}" srcOrd="3" destOrd="0" presId="urn:microsoft.com/office/officeart/2018/2/layout/IconVerticalSolidList"/>
    <dgm:cxn modelId="{B6DD30C9-8C2B-4DE5-8E79-0797EC6415EE}" type="presParOf" srcId="{3C530569-7422-48DF-8798-9C17BBF36E69}" destId="{4BBE3EB7-C117-4430-BFB4-28F00A5D2D29}" srcOrd="4" destOrd="0" presId="urn:microsoft.com/office/officeart/2018/2/layout/IconVerticalSolidList"/>
    <dgm:cxn modelId="{C1CBE1EC-6B75-4127-8F2B-F65E79902156}" type="presParOf" srcId="{4BBE3EB7-C117-4430-BFB4-28F00A5D2D29}" destId="{B9254D63-64F4-49E4-832C-A50C8F6DCC61}" srcOrd="0" destOrd="0" presId="urn:microsoft.com/office/officeart/2018/2/layout/IconVerticalSolidList"/>
    <dgm:cxn modelId="{EC39A172-1292-464B-A4A2-AC778F56A423}" type="presParOf" srcId="{4BBE3EB7-C117-4430-BFB4-28F00A5D2D29}" destId="{5D6AB167-3E3A-4B47-A66A-BB7F34FA2520}" srcOrd="1" destOrd="0" presId="urn:microsoft.com/office/officeart/2018/2/layout/IconVerticalSolidList"/>
    <dgm:cxn modelId="{4CE508D7-A29D-43AD-8AB0-AF81D9350699}" type="presParOf" srcId="{4BBE3EB7-C117-4430-BFB4-28F00A5D2D29}" destId="{5E8AF06C-46EB-4EBC-BA90-AEEFAEA8700E}" srcOrd="2" destOrd="0" presId="urn:microsoft.com/office/officeart/2018/2/layout/IconVerticalSolidList"/>
    <dgm:cxn modelId="{53286FA6-46B0-453C-AB6B-D514352DD51D}" type="presParOf" srcId="{4BBE3EB7-C117-4430-BFB4-28F00A5D2D29}" destId="{5A972406-1FBF-4856-9BE9-4ADFA09B61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BB873-DF09-4E8D-9B57-3CFCF05BDADD}">
      <dsp:nvSpPr>
        <dsp:cNvPr id="0" name=""/>
        <dsp:cNvSpPr/>
      </dsp:nvSpPr>
      <dsp:spPr>
        <a:xfrm>
          <a:off x="0" y="675"/>
          <a:ext cx="6291714" cy="1579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50AF6-B03C-4969-8CB3-FAC0C3454B9A}">
      <dsp:nvSpPr>
        <dsp:cNvPr id="0" name=""/>
        <dsp:cNvSpPr/>
      </dsp:nvSpPr>
      <dsp:spPr>
        <a:xfrm>
          <a:off x="477896" y="356135"/>
          <a:ext cx="868903" cy="8689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A44C8-5FB0-484A-9F97-3A6DEEB4947B}">
      <dsp:nvSpPr>
        <dsp:cNvPr id="0" name=""/>
        <dsp:cNvSpPr/>
      </dsp:nvSpPr>
      <dsp:spPr>
        <a:xfrm>
          <a:off x="1824696" y="675"/>
          <a:ext cx="4467017" cy="1579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98" tIns="167198" rIns="167198" bIns="16719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Pay attention with the relevant information</a:t>
          </a:r>
        </a:p>
      </dsp:txBody>
      <dsp:txXfrm>
        <a:off x="1824696" y="675"/>
        <a:ext cx="4467017" cy="1579824"/>
      </dsp:txXfrm>
    </dsp:sp>
    <dsp:sp modelId="{5697AEF2-C6DA-4E06-9D59-7AE531C71677}">
      <dsp:nvSpPr>
        <dsp:cNvPr id="0" name=""/>
        <dsp:cNvSpPr/>
      </dsp:nvSpPr>
      <dsp:spPr>
        <a:xfrm>
          <a:off x="0" y="1975455"/>
          <a:ext cx="6291714" cy="1579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D674F-6954-4D5A-80D8-D635107A09C7}">
      <dsp:nvSpPr>
        <dsp:cNvPr id="0" name=""/>
        <dsp:cNvSpPr/>
      </dsp:nvSpPr>
      <dsp:spPr>
        <a:xfrm>
          <a:off x="477896" y="2330915"/>
          <a:ext cx="868903" cy="8689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5466C-FF13-499D-8FBC-83EF54489B14}">
      <dsp:nvSpPr>
        <dsp:cNvPr id="0" name=""/>
        <dsp:cNvSpPr/>
      </dsp:nvSpPr>
      <dsp:spPr>
        <a:xfrm>
          <a:off x="1824696" y="1975455"/>
          <a:ext cx="4467017" cy="1579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98" tIns="167198" rIns="167198" bIns="16719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Underline dates, names, places,etc</a:t>
          </a:r>
        </a:p>
      </dsp:txBody>
      <dsp:txXfrm>
        <a:off x="1824696" y="1975455"/>
        <a:ext cx="4467017" cy="1579824"/>
      </dsp:txXfrm>
    </dsp:sp>
    <dsp:sp modelId="{B9254D63-64F4-49E4-832C-A50C8F6DCC61}">
      <dsp:nvSpPr>
        <dsp:cNvPr id="0" name=""/>
        <dsp:cNvSpPr/>
      </dsp:nvSpPr>
      <dsp:spPr>
        <a:xfrm>
          <a:off x="0" y="3950235"/>
          <a:ext cx="6291714" cy="1579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AB167-3E3A-4B47-A66A-BB7F34FA2520}">
      <dsp:nvSpPr>
        <dsp:cNvPr id="0" name=""/>
        <dsp:cNvSpPr/>
      </dsp:nvSpPr>
      <dsp:spPr>
        <a:xfrm>
          <a:off x="477896" y="4305696"/>
          <a:ext cx="868903" cy="86890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72406-1FBF-4856-9BE9-4ADFA09B617F}">
      <dsp:nvSpPr>
        <dsp:cNvPr id="0" name=""/>
        <dsp:cNvSpPr/>
      </dsp:nvSpPr>
      <dsp:spPr>
        <a:xfrm>
          <a:off x="1824696" y="3950235"/>
          <a:ext cx="4467017" cy="1579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98" tIns="167198" rIns="167198" bIns="16719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Pay attention with the questions after the text </a:t>
          </a:r>
        </a:p>
      </dsp:txBody>
      <dsp:txXfrm>
        <a:off x="1824696" y="3950235"/>
        <a:ext cx="4467017" cy="1579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4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13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4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45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70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8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33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21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63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1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6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8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922F4195-6CA9-4672-9806-BC4F8EA5B0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846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6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2645F04-76B7-4D32-AFD1-095FD4FB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Unit 2: </a:t>
            </a:r>
            <a:r>
              <a:rPr lang="es-CL" dirty="0" err="1">
                <a:solidFill>
                  <a:srgbClr val="FFFFFF"/>
                </a:solidFill>
              </a:rPr>
              <a:t>Around</a:t>
            </a:r>
            <a:r>
              <a:rPr lang="es-CL" dirty="0">
                <a:solidFill>
                  <a:srgbClr val="FFFFFF"/>
                </a:solidFill>
              </a:rPr>
              <a:t> Town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9BE1E5-4FB5-4FA0-85B4-F333F22E3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FFFFFF"/>
                </a:solidFill>
              </a:rPr>
              <a:t>Grade: 6th</a:t>
            </a:r>
          </a:p>
          <a:p>
            <a:r>
              <a:rPr lang="es-CL" dirty="0">
                <a:solidFill>
                  <a:srgbClr val="FFFFFF"/>
                </a:solidFill>
              </a:rPr>
              <a:t>Miss Pamela Knuckey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94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4037D61-DC86-4ABC-A49C-406AE63C6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Today we’ll see about reading comprehension 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2">
                <a:lumMod val="75000"/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82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852CA-F4D6-44F5-8507-771047763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s-CL" dirty="0" err="1">
                <a:solidFill>
                  <a:srgbClr val="FFFFFF"/>
                </a:solidFill>
              </a:rPr>
              <a:t>Never</a:t>
            </a:r>
            <a:r>
              <a:rPr lang="es-CL" dirty="0">
                <a:solidFill>
                  <a:srgbClr val="FFFFFF"/>
                </a:solidFill>
              </a:rPr>
              <a:t> </a:t>
            </a:r>
            <a:r>
              <a:rPr lang="es-CL" dirty="0" err="1">
                <a:solidFill>
                  <a:srgbClr val="FFFFFF"/>
                </a:solidFill>
              </a:rPr>
              <a:t>forget</a:t>
            </a:r>
            <a:r>
              <a:rPr lang="es-CL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E850EEA-9479-4748-B5B8-A926D5FB03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741626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1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072A0-7BAE-4EBD-8905-AA6B6B3E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About </a:t>
            </a:r>
            <a:r>
              <a:rPr lang="es-CL" dirty="0" err="1"/>
              <a:t>professions</a:t>
            </a:r>
            <a:r>
              <a:rPr lang="es-CL" dirty="0"/>
              <a:t> and </a:t>
            </a:r>
            <a:r>
              <a:rPr lang="es-CL" dirty="0" err="1"/>
              <a:t>occupations</a:t>
            </a:r>
            <a:r>
              <a:rPr lang="es-CL" dirty="0"/>
              <a:t> 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F481D66-73FF-4F07-9947-D0497BEE199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3288" y="2273876"/>
            <a:ext cx="5309036" cy="3859213"/>
          </a:xfrm>
          <a:prstGeom prst="rect">
            <a:avLst/>
          </a:prstGeom>
          <a:noFill/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0929BFD-F443-4870-A07D-9A15411C49F7}"/>
              </a:ext>
            </a:extLst>
          </p:cNvPr>
          <p:cNvSpPr txBox="1"/>
          <p:nvPr/>
        </p:nvSpPr>
        <p:spPr>
          <a:xfrm>
            <a:off x="5683348" y="2082018"/>
            <a:ext cx="53175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i="1" dirty="0"/>
              <a:t>The text is about Fabiola, she tells you about her father and what he does. He dedicates his life helping people but change the profession. </a:t>
            </a:r>
          </a:p>
          <a:p>
            <a:r>
              <a:rPr lang="es-CL" i="1" dirty="0"/>
              <a:t> </a:t>
            </a:r>
          </a:p>
          <a:p>
            <a:r>
              <a:rPr lang="es-CL" i="1" dirty="0"/>
              <a:t>Remember the vocabulary of the unit and read carefully every word. </a:t>
            </a:r>
          </a:p>
        </p:txBody>
      </p:sp>
      <p:pic>
        <p:nvPicPr>
          <p:cNvPr id="1026" name="Picture 2" descr="If you want to read more, you don't need to start with Shakespeare ...">
            <a:extLst>
              <a:ext uri="{FF2B5EF4-FFF2-40B4-BE49-F238E27FC236}">
                <a16:creationId xmlns:a16="http://schemas.microsoft.com/office/drawing/2014/main" id="{6F252E74-D5DD-43EA-A976-2C4D1A73C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044" y="3871605"/>
            <a:ext cx="2096086" cy="260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10552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86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Tw Cen MT</vt:lpstr>
      <vt:lpstr>ShapesVTI</vt:lpstr>
      <vt:lpstr>Unit 2: Around Town</vt:lpstr>
      <vt:lpstr>Today we’ll see about reading comprehension </vt:lpstr>
      <vt:lpstr>Never forget </vt:lpstr>
      <vt:lpstr>About professions and occupations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Around Town</dc:title>
  <dc:creator>pamela Knuckey</dc:creator>
  <cp:lastModifiedBy>pamela Knuckey</cp:lastModifiedBy>
  <cp:revision>2</cp:revision>
  <dcterms:created xsi:type="dcterms:W3CDTF">2020-06-24T06:19:58Z</dcterms:created>
  <dcterms:modified xsi:type="dcterms:W3CDTF">2020-06-24T06:29:51Z</dcterms:modified>
</cp:coreProperties>
</file>