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25DEB-29D4-4B37-9EB4-761A70F2357F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74D36F5-882B-4817-B985-A74EE0B27106}">
      <dgm:prSet/>
      <dgm:spPr/>
      <dgm:t>
        <a:bodyPr/>
        <a:lstStyle/>
        <a:p>
          <a:r>
            <a:rPr lang="es-CL"/>
            <a:t>Octopus</a:t>
          </a:r>
          <a:endParaRPr lang="en-US"/>
        </a:p>
      </dgm:t>
    </dgm:pt>
    <dgm:pt modelId="{59853B65-01C5-4E2F-B220-B62BBF7B7C4F}" type="parTrans" cxnId="{615F3896-60CB-4F52-9DDC-DADDF4B73383}">
      <dgm:prSet/>
      <dgm:spPr/>
      <dgm:t>
        <a:bodyPr/>
        <a:lstStyle/>
        <a:p>
          <a:endParaRPr lang="en-US"/>
        </a:p>
      </dgm:t>
    </dgm:pt>
    <dgm:pt modelId="{86569654-5588-4575-95E6-9997DE723192}" type="sibTrans" cxnId="{615F3896-60CB-4F52-9DDC-DADDF4B73383}">
      <dgm:prSet/>
      <dgm:spPr/>
      <dgm:t>
        <a:bodyPr/>
        <a:lstStyle/>
        <a:p>
          <a:endParaRPr lang="en-US"/>
        </a:p>
      </dgm:t>
    </dgm:pt>
    <dgm:pt modelId="{1C458391-3A00-439C-9DD0-F4910DCB24C6}">
      <dgm:prSet/>
      <dgm:spPr/>
      <dgm:t>
        <a:bodyPr/>
        <a:lstStyle/>
        <a:p>
          <a:r>
            <a:rPr lang="es-CL"/>
            <a:t>Giraffe </a:t>
          </a:r>
          <a:endParaRPr lang="en-US"/>
        </a:p>
      </dgm:t>
    </dgm:pt>
    <dgm:pt modelId="{B58A60AA-E93B-4DF2-868D-920B5760FAA3}" type="parTrans" cxnId="{378C1054-4168-4F85-99CC-B000E58BADF2}">
      <dgm:prSet/>
      <dgm:spPr/>
      <dgm:t>
        <a:bodyPr/>
        <a:lstStyle/>
        <a:p>
          <a:endParaRPr lang="en-US"/>
        </a:p>
      </dgm:t>
    </dgm:pt>
    <dgm:pt modelId="{40052C97-8CB0-4299-BA58-446AC41ADECD}" type="sibTrans" cxnId="{378C1054-4168-4F85-99CC-B000E58BADF2}">
      <dgm:prSet/>
      <dgm:spPr/>
      <dgm:t>
        <a:bodyPr/>
        <a:lstStyle/>
        <a:p>
          <a:endParaRPr lang="en-US"/>
        </a:p>
      </dgm:t>
    </dgm:pt>
    <dgm:pt modelId="{32645D30-A826-402C-9E00-649D4621717E}">
      <dgm:prSet/>
      <dgm:spPr/>
      <dgm:t>
        <a:bodyPr/>
        <a:lstStyle/>
        <a:p>
          <a:r>
            <a:rPr lang="es-CL"/>
            <a:t>Zebra</a:t>
          </a:r>
          <a:endParaRPr lang="en-US"/>
        </a:p>
      </dgm:t>
    </dgm:pt>
    <dgm:pt modelId="{A24FAA5D-C8DA-4F3D-8231-0E8D4337EC6E}" type="parTrans" cxnId="{021CCC83-092E-4646-AC1D-B20411457269}">
      <dgm:prSet/>
      <dgm:spPr/>
      <dgm:t>
        <a:bodyPr/>
        <a:lstStyle/>
        <a:p>
          <a:endParaRPr lang="en-US"/>
        </a:p>
      </dgm:t>
    </dgm:pt>
    <dgm:pt modelId="{7D5CCF65-B21E-4BBB-B8F8-A6B49EA5E80E}" type="sibTrans" cxnId="{021CCC83-092E-4646-AC1D-B20411457269}">
      <dgm:prSet/>
      <dgm:spPr/>
      <dgm:t>
        <a:bodyPr/>
        <a:lstStyle/>
        <a:p>
          <a:endParaRPr lang="en-US"/>
        </a:p>
      </dgm:t>
    </dgm:pt>
    <dgm:pt modelId="{78B7C7DA-4483-408F-9ADD-34C929DAD465}">
      <dgm:prSet/>
      <dgm:spPr/>
      <dgm:t>
        <a:bodyPr/>
        <a:lstStyle/>
        <a:p>
          <a:r>
            <a:rPr lang="es-CL"/>
            <a:t>Fish</a:t>
          </a:r>
          <a:endParaRPr lang="en-US"/>
        </a:p>
      </dgm:t>
    </dgm:pt>
    <dgm:pt modelId="{7A56FBC1-E73A-426B-BDE0-3FCD23F2A9A5}" type="parTrans" cxnId="{B064D95C-1DB4-4EA8-B099-641B14C89ABB}">
      <dgm:prSet/>
      <dgm:spPr/>
      <dgm:t>
        <a:bodyPr/>
        <a:lstStyle/>
        <a:p>
          <a:endParaRPr lang="en-US"/>
        </a:p>
      </dgm:t>
    </dgm:pt>
    <dgm:pt modelId="{58636433-7ECA-46A3-AC03-52540972C514}" type="sibTrans" cxnId="{B064D95C-1DB4-4EA8-B099-641B14C89ABB}">
      <dgm:prSet/>
      <dgm:spPr/>
      <dgm:t>
        <a:bodyPr/>
        <a:lstStyle/>
        <a:p>
          <a:endParaRPr lang="en-US"/>
        </a:p>
      </dgm:t>
    </dgm:pt>
    <dgm:pt modelId="{30D7D145-28E1-4A07-A8F6-DC707E50DE7F}">
      <dgm:prSet/>
      <dgm:spPr/>
      <dgm:t>
        <a:bodyPr/>
        <a:lstStyle/>
        <a:p>
          <a:r>
            <a:rPr lang="es-CL"/>
            <a:t>Elephant</a:t>
          </a:r>
          <a:endParaRPr lang="en-US"/>
        </a:p>
      </dgm:t>
    </dgm:pt>
    <dgm:pt modelId="{CA98F7C7-71CD-4387-A8F7-59393D274777}" type="parTrans" cxnId="{E724CFEE-5C42-4E68-9516-B90669294037}">
      <dgm:prSet/>
      <dgm:spPr/>
      <dgm:t>
        <a:bodyPr/>
        <a:lstStyle/>
        <a:p>
          <a:endParaRPr lang="en-US"/>
        </a:p>
      </dgm:t>
    </dgm:pt>
    <dgm:pt modelId="{D958F68E-97AB-4500-B0EC-C95CD8E8461A}" type="sibTrans" cxnId="{E724CFEE-5C42-4E68-9516-B90669294037}">
      <dgm:prSet/>
      <dgm:spPr/>
      <dgm:t>
        <a:bodyPr/>
        <a:lstStyle/>
        <a:p>
          <a:endParaRPr lang="en-US"/>
        </a:p>
      </dgm:t>
    </dgm:pt>
    <dgm:pt modelId="{D896C0A1-53E5-48CB-A696-097BCC0E91E9}">
      <dgm:prSet/>
      <dgm:spPr/>
      <dgm:t>
        <a:bodyPr/>
        <a:lstStyle/>
        <a:p>
          <a:r>
            <a:rPr lang="es-CL"/>
            <a:t>wolf</a:t>
          </a:r>
          <a:endParaRPr lang="en-US"/>
        </a:p>
      </dgm:t>
    </dgm:pt>
    <dgm:pt modelId="{2CC276E5-4646-4A4A-8468-CC7778974074}" type="parTrans" cxnId="{EC40AC49-3936-4DF2-B17E-05D38EDBEB97}">
      <dgm:prSet/>
      <dgm:spPr/>
      <dgm:t>
        <a:bodyPr/>
        <a:lstStyle/>
        <a:p>
          <a:endParaRPr lang="en-US"/>
        </a:p>
      </dgm:t>
    </dgm:pt>
    <dgm:pt modelId="{0B7D4652-0DE5-4A81-AA9E-C5AE9B4EAB79}" type="sibTrans" cxnId="{EC40AC49-3936-4DF2-B17E-05D38EDBEB97}">
      <dgm:prSet/>
      <dgm:spPr/>
      <dgm:t>
        <a:bodyPr/>
        <a:lstStyle/>
        <a:p>
          <a:endParaRPr lang="en-US"/>
        </a:p>
      </dgm:t>
    </dgm:pt>
    <dgm:pt modelId="{012B1CAF-7281-4C4C-940B-E229B2C1CA26}" type="pres">
      <dgm:prSet presAssocID="{B4225DEB-29D4-4B37-9EB4-761A70F2357F}" presName="linear" presStyleCnt="0">
        <dgm:presLayoutVars>
          <dgm:animLvl val="lvl"/>
          <dgm:resizeHandles val="exact"/>
        </dgm:presLayoutVars>
      </dgm:prSet>
      <dgm:spPr/>
    </dgm:pt>
    <dgm:pt modelId="{AB41B02E-2E9F-4F58-BAD0-236B943453C5}" type="pres">
      <dgm:prSet presAssocID="{474D36F5-882B-4817-B985-A74EE0B2710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F7CCD0F-695D-4BE1-8025-849E088850E5}" type="pres">
      <dgm:prSet presAssocID="{86569654-5588-4575-95E6-9997DE723192}" presName="spacer" presStyleCnt="0"/>
      <dgm:spPr/>
    </dgm:pt>
    <dgm:pt modelId="{16FF7126-648D-4F5E-A9B3-DDC9171B1466}" type="pres">
      <dgm:prSet presAssocID="{1C458391-3A00-439C-9DD0-F4910DCB24C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F554F96-1FC1-46C2-941D-DE49235BF6CA}" type="pres">
      <dgm:prSet presAssocID="{40052C97-8CB0-4299-BA58-446AC41ADECD}" presName="spacer" presStyleCnt="0"/>
      <dgm:spPr/>
    </dgm:pt>
    <dgm:pt modelId="{1AAD5C54-CB29-4106-A583-6BC16A92729C}" type="pres">
      <dgm:prSet presAssocID="{32645D30-A826-402C-9E00-649D4621717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95D7755-6571-42D2-BC87-E2F70122A165}" type="pres">
      <dgm:prSet presAssocID="{7D5CCF65-B21E-4BBB-B8F8-A6B49EA5E80E}" presName="spacer" presStyleCnt="0"/>
      <dgm:spPr/>
    </dgm:pt>
    <dgm:pt modelId="{1C86845C-92EF-4DB8-A684-9919DF814E92}" type="pres">
      <dgm:prSet presAssocID="{78B7C7DA-4483-408F-9ADD-34C929DAD46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3B23DA8-1549-4CE2-9CA7-FAF58E094D4D}" type="pres">
      <dgm:prSet presAssocID="{58636433-7ECA-46A3-AC03-52540972C514}" presName="spacer" presStyleCnt="0"/>
      <dgm:spPr/>
    </dgm:pt>
    <dgm:pt modelId="{24BD278C-1CF0-4B0C-9F37-C59B122BBA2F}" type="pres">
      <dgm:prSet presAssocID="{30D7D145-28E1-4A07-A8F6-DC707E50DE7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F3A4F70-12CE-456C-8ACF-63F50A760A76}" type="pres">
      <dgm:prSet presAssocID="{D958F68E-97AB-4500-B0EC-C95CD8E8461A}" presName="spacer" presStyleCnt="0"/>
      <dgm:spPr/>
    </dgm:pt>
    <dgm:pt modelId="{043D797A-9BDD-459A-969F-B4F5EE96DB30}" type="pres">
      <dgm:prSet presAssocID="{D896C0A1-53E5-48CB-A696-097BCC0E91E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6D19A2E-2FDC-4B76-8166-9857CCBAF1A9}" type="presOf" srcId="{78B7C7DA-4483-408F-9ADD-34C929DAD465}" destId="{1C86845C-92EF-4DB8-A684-9919DF814E92}" srcOrd="0" destOrd="0" presId="urn:microsoft.com/office/officeart/2005/8/layout/vList2"/>
    <dgm:cxn modelId="{24093A34-A443-4B81-BA25-06D3304A211C}" type="presOf" srcId="{D896C0A1-53E5-48CB-A696-097BCC0E91E9}" destId="{043D797A-9BDD-459A-969F-B4F5EE96DB30}" srcOrd="0" destOrd="0" presId="urn:microsoft.com/office/officeart/2005/8/layout/vList2"/>
    <dgm:cxn modelId="{B064D95C-1DB4-4EA8-B099-641B14C89ABB}" srcId="{B4225DEB-29D4-4B37-9EB4-761A70F2357F}" destId="{78B7C7DA-4483-408F-9ADD-34C929DAD465}" srcOrd="3" destOrd="0" parTransId="{7A56FBC1-E73A-426B-BDE0-3FCD23F2A9A5}" sibTransId="{58636433-7ECA-46A3-AC03-52540972C514}"/>
    <dgm:cxn modelId="{DAE12746-F9CC-46AF-A874-6F8A45F968A9}" type="presOf" srcId="{B4225DEB-29D4-4B37-9EB4-761A70F2357F}" destId="{012B1CAF-7281-4C4C-940B-E229B2C1CA26}" srcOrd="0" destOrd="0" presId="urn:microsoft.com/office/officeart/2005/8/layout/vList2"/>
    <dgm:cxn modelId="{EC40AC49-3936-4DF2-B17E-05D38EDBEB97}" srcId="{B4225DEB-29D4-4B37-9EB4-761A70F2357F}" destId="{D896C0A1-53E5-48CB-A696-097BCC0E91E9}" srcOrd="5" destOrd="0" parTransId="{2CC276E5-4646-4A4A-8468-CC7778974074}" sibTransId="{0B7D4652-0DE5-4A81-AA9E-C5AE9B4EAB79}"/>
    <dgm:cxn modelId="{378C1054-4168-4F85-99CC-B000E58BADF2}" srcId="{B4225DEB-29D4-4B37-9EB4-761A70F2357F}" destId="{1C458391-3A00-439C-9DD0-F4910DCB24C6}" srcOrd="1" destOrd="0" parTransId="{B58A60AA-E93B-4DF2-868D-920B5760FAA3}" sibTransId="{40052C97-8CB0-4299-BA58-446AC41ADECD}"/>
    <dgm:cxn modelId="{43659081-13DC-442F-8DE6-1AD2B77387D7}" type="presOf" srcId="{32645D30-A826-402C-9E00-649D4621717E}" destId="{1AAD5C54-CB29-4106-A583-6BC16A92729C}" srcOrd="0" destOrd="0" presId="urn:microsoft.com/office/officeart/2005/8/layout/vList2"/>
    <dgm:cxn modelId="{021CCC83-092E-4646-AC1D-B20411457269}" srcId="{B4225DEB-29D4-4B37-9EB4-761A70F2357F}" destId="{32645D30-A826-402C-9E00-649D4621717E}" srcOrd="2" destOrd="0" parTransId="{A24FAA5D-C8DA-4F3D-8231-0E8D4337EC6E}" sibTransId="{7D5CCF65-B21E-4BBB-B8F8-A6B49EA5E80E}"/>
    <dgm:cxn modelId="{EA39AA87-FE61-4F92-913D-2CDC9C78D317}" type="presOf" srcId="{30D7D145-28E1-4A07-A8F6-DC707E50DE7F}" destId="{24BD278C-1CF0-4B0C-9F37-C59B122BBA2F}" srcOrd="0" destOrd="0" presId="urn:microsoft.com/office/officeart/2005/8/layout/vList2"/>
    <dgm:cxn modelId="{615F3896-60CB-4F52-9DDC-DADDF4B73383}" srcId="{B4225DEB-29D4-4B37-9EB4-761A70F2357F}" destId="{474D36F5-882B-4817-B985-A74EE0B27106}" srcOrd="0" destOrd="0" parTransId="{59853B65-01C5-4E2F-B220-B62BBF7B7C4F}" sibTransId="{86569654-5588-4575-95E6-9997DE723192}"/>
    <dgm:cxn modelId="{79F144B0-71AC-4E20-87BA-D90FA72FB67C}" type="presOf" srcId="{1C458391-3A00-439C-9DD0-F4910DCB24C6}" destId="{16FF7126-648D-4F5E-A9B3-DDC9171B1466}" srcOrd="0" destOrd="0" presId="urn:microsoft.com/office/officeart/2005/8/layout/vList2"/>
    <dgm:cxn modelId="{DBE1D9D7-7EC4-4704-93FD-811F506028C3}" type="presOf" srcId="{474D36F5-882B-4817-B985-A74EE0B27106}" destId="{AB41B02E-2E9F-4F58-BAD0-236B943453C5}" srcOrd="0" destOrd="0" presId="urn:microsoft.com/office/officeart/2005/8/layout/vList2"/>
    <dgm:cxn modelId="{E724CFEE-5C42-4E68-9516-B90669294037}" srcId="{B4225DEB-29D4-4B37-9EB4-761A70F2357F}" destId="{30D7D145-28E1-4A07-A8F6-DC707E50DE7F}" srcOrd="4" destOrd="0" parTransId="{CA98F7C7-71CD-4387-A8F7-59393D274777}" sibTransId="{D958F68E-97AB-4500-B0EC-C95CD8E8461A}"/>
    <dgm:cxn modelId="{F73F31C5-520F-4699-A039-8EF84DF59BC6}" type="presParOf" srcId="{012B1CAF-7281-4C4C-940B-E229B2C1CA26}" destId="{AB41B02E-2E9F-4F58-BAD0-236B943453C5}" srcOrd="0" destOrd="0" presId="urn:microsoft.com/office/officeart/2005/8/layout/vList2"/>
    <dgm:cxn modelId="{E948D688-0607-4D09-BFB2-8DE2DDD5BBB4}" type="presParOf" srcId="{012B1CAF-7281-4C4C-940B-E229B2C1CA26}" destId="{3F7CCD0F-695D-4BE1-8025-849E088850E5}" srcOrd="1" destOrd="0" presId="urn:microsoft.com/office/officeart/2005/8/layout/vList2"/>
    <dgm:cxn modelId="{DF12EFBF-55ED-4851-9C18-9B8C8B084B4C}" type="presParOf" srcId="{012B1CAF-7281-4C4C-940B-E229B2C1CA26}" destId="{16FF7126-648D-4F5E-A9B3-DDC9171B1466}" srcOrd="2" destOrd="0" presId="urn:microsoft.com/office/officeart/2005/8/layout/vList2"/>
    <dgm:cxn modelId="{0873B19B-57DC-41EA-9A6E-99F7C285F997}" type="presParOf" srcId="{012B1CAF-7281-4C4C-940B-E229B2C1CA26}" destId="{BF554F96-1FC1-46C2-941D-DE49235BF6CA}" srcOrd="3" destOrd="0" presId="urn:microsoft.com/office/officeart/2005/8/layout/vList2"/>
    <dgm:cxn modelId="{C3FED37E-0FB6-4B14-8CEE-6E0FF8C17AE5}" type="presParOf" srcId="{012B1CAF-7281-4C4C-940B-E229B2C1CA26}" destId="{1AAD5C54-CB29-4106-A583-6BC16A92729C}" srcOrd="4" destOrd="0" presId="urn:microsoft.com/office/officeart/2005/8/layout/vList2"/>
    <dgm:cxn modelId="{567F8772-F222-47B4-9984-7DC5A77491E0}" type="presParOf" srcId="{012B1CAF-7281-4C4C-940B-E229B2C1CA26}" destId="{895D7755-6571-42D2-BC87-E2F70122A165}" srcOrd="5" destOrd="0" presId="urn:microsoft.com/office/officeart/2005/8/layout/vList2"/>
    <dgm:cxn modelId="{6D4F2574-9C75-4AA2-A4BB-203C0FB6FE20}" type="presParOf" srcId="{012B1CAF-7281-4C4C-940B-E229B2C1CA26}" destId="{1C86845C-92EF-4DB8-A684-9919DF814E92}" srcOrd="6" destOrd="0" presId="urn:microsoft.com/office/officeart/2005/8/layout/vList2"/>
    <dgm:cxn modelId="{97425A84-B9D1-4834-9CBE-D7BFF35563A5}" type="presParOf" srcId="{012B1CAF-7281-4C4C-940B-E229B2C1CA26}" destId="{E3B23DA8-1549-4CE2-9CA7-FAF58E094D4D}" srcOrd="7" destOrd="0" presId="urn:microsoft.com/office/officeart/2005/8/layout/vList2"/>
    <dgm:cxn modelId="{769BA34A-3C74-4685-882A-93A401E6B270}" type="presParOf" srcId="{012B1CAF-7281-4C4C-940B-E229B2C1CA26}" destId="{24BD278C-1CF0-4B0C-9F37-C59B122BBA2F}" srcOrd="8" destOrd="0" presId="urn:microsoft.com/office/officeart/2005/8/layout/vList2"/>
    <dgm:cxn modelId="{E4FCAE2D-5B3E-4C5B-8676-4B2163460254}" type="presParOf" srcId="{012B1CAF-7281-4C4C-940B-E229B2C1CA26}" destId="{FF3A4F70-12CE-456C-8ACF-63F50A760A76}" srcOrd="9" destOrd="0" presId="urn:microsoft.com/office/officeart/2005/8/layout/vList2"/>
    <dgm:cxn modelId="{322EF0D7-B024-4918-9C23-E41C17A1AFE5}" type="presParOf" srcId="{012B1CAF-7281-4C4C-940B-E229B2C1CA26}" destId="{043D797A-9BDD-459A-969F-B4F5EE96DB3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1B02E-2E9F-4F58-BAD0-236B943453C5}">
      <dsp:nvSpPr>
        <dsp:cNvPr id="0" name=""/>
        <dsp:cNvSpPr/>
      </dsp:nvSpPr>
      <dsp:spPr>
        <a:xfrm>
          <a:off x="0" y="47827"/>
          <a:ext cx="5906327" cy="695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/>
            <a:t>Octopus</a:t>
          </a:r>
          <a:endParaRPr lang="en-US" sz="2900" kern="1200"/>
        </a:p>
      </dsp:txBody>
      <dsp:txXfrm>
        <a:off x="33955" y="81782"/>
        <a:ext cx="5838417" cy="627655"/>
      </dsp:txXfrm>
    </dsp:sp>
    <dsp:sp modelId="{16FF7126-648D-4F5E-A9B3-DDC9171B1466}">
      <dsp:nvSpPr>
        <dsp:cNvPr id="0" name=""/>
        <dsp:cNvSpPr/>
      </dsp:nvSpPr>
      <dsp:spPr>
        <a:xfrm>
          <a:off x="0" y="826912"/>
          <a:ext cx="5906327" cy="695565"/>
        </a:xfrm>
        <a:prstGeom prst="roundRect">
          <a:avLst/>
        </a:prstGeom>
        <a:solidFill>
          <a:schemeClr val="accent2">
            <a:hueOff val="-775675"/>
            <a:satOff val="-1754"/>
            <a:lumOff val="-113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/>
            <a:t>Giraffe </a:t>
          </a:r>
          <a:endParaRPr lang="en-US" sz="2900" kern="1200"/>
        </a:p>
      </dsp:txBody>
      <dsp:txXfrm>
        <a:off x="33955" y="860867"/>
        <a:ext cx="5838417" cy="627655"/>
      </dsp:txXfrm>
    </dsp:sp>
    <dsp:sp modelId="{1AAD5C54-CB29-4106-A583-6BC16A92729C}">
      <dsp:nvSpPr>
        <dsp:cNvPr id="0" name=""/>
        <dsp:cNvSpPr/>
      </dsp:nvSpPr>
      <dsp:spPr>
        <a:xfrm>
          <a:off x="0" y="1605997"/>
          <a:ext cx="5906327" cy="695565"/>
        </a:xfrm>
        <a:prstGeom prst="roundRect">
          <a:avLst/>
        </a:prstGeom>
        <a:solidFill>
          <a:schemeClr val="accent2">
            <a:hueOff val="-1551350"/>
            <a:satOff val="-3508"/>
            <a:lumOff val="-2274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/>
            <a:t>Zebra</a:t>
          </a:r>
          <a:endParaRPr lang="en-US" sz="2900" kern="1200"/>
        </a:p>
      </dsp:txBody>
      <dsp:txXfrm>
        <a:off x="33955" y="1639952"/>
        <a:ext cx="5838417" cy="627655"/>
      </dsp:txXfrm>
    </dsp:sp>
    <dsp:sp modelId="{1C86845C-92EF-4DB8-A684-9919DF814E92}">
      <dsp:nvSpPr>
        <dsp:cNvPr id="0" name=""/>
        <dsp:cNvSpPr/>
      </dsp:nvSpPr>
      <dsp:spPr>
        <a:xfrm>
          <a:off x="0" y="2385082"/>
          <a:ext cx="5906327" cy="695565"/>
        </a:xfrm>
        <a:prstGeom prst="roundRect">
          <a:avLst/>
        </a:prstGeom>
        <a:solidFill>
          <a:schemeClr val="accent2">
            <a:hueOff val="-2327025"/>
            <a:satOff val="-5263"/>
            <a:lumOff val="-3412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/>
            <a:t>Fish</a:t>
          </a:r>
          <a:endParaRPr lang="en-US" sz="2900" kern="1200"/>
        </a:p>
      </dsp:txBody>
      <dsp:txXfrm>
        <a:off x="33955" y="2419037"/>
        <a:ext cx="5838417" cy="627655"/>
      </dsp:txXfrm>
    </dsp:sp>
    <dsp:sp modelId="{24BD278C-1CF0-4B0C-9F37-C59B122BBA2F}">
      <dsp:nvSpPr>
        <dsp:cNvPr id="0" name=""/>
        <dsp:cNvSpPr/>
      </dsp:nvSpPr>
      <dsp:spPr>
        <a:xfrm>
          <a:off x="0" y="3164167"/>
          <a:ext cx="5906327" cy="695565"/>
        </a:xfrm>
        <a:prstGeom prst="roundRect">
          <a:avLst/>
        </a:prstGeom>
        <a:solidFill>
          <a:schemeClr val="accent2">
            <a:hueOff val="-3102700"/>
            <a:satOff val="-7017"/>
            <a:lumOff val="-454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/>
            <a:t>Elephant</a:t>
          </a:r>
          <a:endParaRPr lang="en-US" sz="2900" kern="1200"/>
        </a:p>
      </dsp:txBody>
      <dsp:txXfrm>
        <a:off x="33955" y="3198122"/>
        <a:ext cx="5838417" cy="627655"/>
      </dsp:txXfrm>
    </dsp:sp>
    <dsp:sp modelId="{043D797A-9BDD-459A-969F-B4F5EE96DB30}">
      <dsp:nvSpPr>
        <dsp:cNvPr id="0" name=""/>
        <dsp:cNvSpPr/>
      </dsp:nvSpPr>
      <dsp:spPr>
        <a:xfrm>
          <a:off x="0" y="3943252"/>
          <a:ext cx="5906327" cy="695565"/>
        </a:xfrm>
        <a:prstGeom prst="roundRect">
          <a:avLst/>
        </a:prstGeom>
        <a:solidFill>
          <a:schemeClr val="accent2">
            <a:hueOff val="-3878375"/>
            <a:satOff val="-8771"/>
            <a:lumOff val="-5686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/>
            <a:t>wolf</a:t>
          </a:r>
          <a:endParaRPr lang="en-US" sz="2900" kern="1200"/>
        </a:p>
      </dsp:txBody>
      <dsp:txXfrm>
        <a:off x="33955" y="3977207"/>
        <a:ext cx="5838417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A87C-FDF9-4D63-84E4-095EFC555F13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4C6F-A1B7-4958-BA54-41FFF9A95D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615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A87C-FDF9-4D63-84E4-095EFC555F13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4C6F-A1B7-4958-BA54-41FFF9A95D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177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A87C-FDF9-4D63-84E4-095EFC555F13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4C6F-A1B7-4958-BA54-41FFF9A95D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0901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A87C-FDF9-4D63-84E4-095EFC555F13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4C6F-A1B7-4958-BA54-41FFF9A95D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7980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A87C-FDF9-4D63-84E4-095EFC555F13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4C6F-A1B7-4958-BA54-41FFF9A95D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489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A87C-FDF9-4D63-84E4-095EFC555F13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4C6F-A1B7-4958-BA54-41FFF9A95D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810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A87C-FDF9-4D63-84E4-095EFC555F13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4C6F-A1B7-4958-BA54-41FFF9A95D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184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A87C-FDF9-4D63-84E4-095EFC555F13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4C6F-A1B7-4958-BA54-41FFF9A95D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842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A87C-FDF9-4D63-84E4-095EFC555F13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4C6F-A1B7-4958-BA54-41FFF9A95D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5161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A87C-FDF9-4D63-84E4-095EFC555F13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4C6F-A1B7-4958-BA54-41FFF9A95D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0023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A87C-FDF9-4D63-84E4-095EFC555F13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4C6F-A1B7-4958-BA54-41FFF9A95D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02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A87C-FDF9-4D63-84E4-095EFC555F13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4C6F-A1B7-4958-BA54-41FFF9A95D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265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A87C-FDF9-4D63-84E4-095EFC555F13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4C6F-A1B7-4958-BA54-41FFF9A95D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4774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135A87C-FDF9-4D63-84E4-095EFC555F13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DE94C6F-A1B7-4958-BA54-41FFF9A95D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448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135A87C-FDF9-4D63-84E4-095EFC555F13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DE94C6F-A1B7-4958-BA54-41FFF9A95D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3184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D49472-BBFB-4F2D-B503-589FC9707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14" y="1800225"/>
            <a:ext cx="3444211" cy="4241136"/>
          </a:xfrm>
        </p:spPr>
        <p:txBody>
          <a:bodyPr anchor="t">
            <a:normAutofit/>
          </a:bodyPr>
          <a:lstStyle/>
          <a:p>
            <a:r>
              <a:rPr lang="es-CL" sz="4400"/>
              <a:t>Unit3: The natural world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AFCE32-4BE2-43B4-AEF6-A37FE3D91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14" y="457198"/>
            <a:ext cx="3444211" cy="1343025"/>
          </a:xfrm>
        </p:spPr>
        <p:txBody>
          <a:bodyPr anchor="b">
            <a:normAutofit/>
          </a:bodyPr>
          <a:lstStyle/>
          <a:p>
            <a:r>
              <a:rPr lang="es-CL" dirty="0">
                <a:solidFill>
                  <a:srgbClr val="FFFFFF"/>
                </a:solidFill>
              </a:rPr>
              <a:t>Grade: 6th</a:t>
            </a:r>
          </a:p>
          <a:p>
            <a:r>
              <a:rPr lang="es-CL" dirty="0">
                <a:solidFill>
                  <a:srgbClr val="FFFFFF"/>
                </a:solidFill>
              </a:rPr>
              <a:t>Miss Pamela Knuckey </a:t>
            </a:r>
          </a:p>
        </p:txBody>
      </p:sp>
      <p:pic>
        <p:nvPicPr>
          <p:cNvPr id="7" name="Graphic 6" descr="Mundo">
            <a:extLst>
              <a:ext uri="{FF2B5EF4-FFF2-40B4-BE49-F238E27FC236}">
                <a16:creationId xmlns:a16="http://schemas.microsoft.com/office/drawing/2014/main" id="{A519C59F-2D26-4E49-B269-3C550C553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5554" y="643465"/>
            <a:ext cx="5397897" cy="539789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249310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F7FB18-1188-431D-90FC-010F4FA1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919" y="447189"/>
            <a:ext cx="2303251" cy="140138"/>
          </a:xfrm>
          <a:effectLst/>
        </p:spPr>
        <p:txBody>
          <a:bodyPr anchor="ctr">
            <a:normAutofit fontScale="90000"/>
          </a:bodyPr>
          <a:lstStyle/>
          <a:p>
            <a:pPr algn="ctr"/>
            <a:endParaRPr lang="es-CL" sz="2800" dirty="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A2EBFF4-A1A6-4FD2-8AA2-DDEC4F3C5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O.A: Aplicar vocabulario de la unidad como; animales, hábitat y descripción para cada uno.</a:t>
            </a:r>
            <a:endParaRPr lang="es-CL" dirty="0"/>
          </a:p>
        </p:txBody>
      </p:sp>
      <p:pic>
        <p:nvPicPr>
          <p:cNvPr id="2050" name="Picture 2" descr="Ver las imágenes de origen">
            <a:extLst>
              <a:ext uri="{FF2B5EF4-FFF2-40B4-BE49-F238E27FC236}">
                <a16:creationId xmlns:a16="http://schemas.microsoft.com/office/drawing/2014/main" id="{40EA98DC-9DA8-43D5-8DDE-60D5CB6CD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19" y="41151"/>
            <a:ext cx="2241160" cy="149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83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52667A-C769-4C62-AD4B-99B9F42C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s-CL" dirty="0"/>
              <a:t>ANIMALS</a:t>
            </a:r>
          </a:p>
        </p:txBody>
      </p:sp>
      <p:pic>
        <p:nvPicPr>
          <p:cNvPr id="3074" name="Picture 2" descr="Coronavirus: £100m Zoo Animals Fund opens for applications - GOV.UK">
            <a:extLst>
              <a:ext uri="{FF2B5EF4-FFF2-40B4-BE49-F238E27FC236}">
                <a16:creationId xmlns:a16="http://schemas.microsoft.com/office/drawing/2014/main" id="{581978C8-941F-40A7-B904-D6CF29CE0D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52" y="501463"/>
            <a:ext cx="2574574" cy="171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ve animals that could help us beat human diseases">
            <a:extLst>
              <a:ext uri="{FF2B5EF4-FFF2-40B4-BE49-F238E27FC236}">
                <a16:creationId xmlns:a16="http://schemas.microsoft.com/office/drawing/2014/main" id="{7F66583F-310A-4B8C-8605-415317305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492" y="338512"/>
            <a:ext cx="2632857" cy="175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2 Animals That Are Good for the Earth | Mom.com">
            <a:extLst>
              <a:ext uri="{FF2B5EF4-FFF2-40B4-BE49-F238E27FC236}">
                <a16:creationId xmlns:a16="http://schemas.microsoft.com/office/drawing/2014/main" id="{AC1795EE-2DD3-4706-A669-EDBE40AE4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383" y="2719309"/>
            <a:ext cx="2574574" cy="295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lorado Wolf Reintroduction: Why it Doesn't Make Any Sense | Cowboy State  Daily">
            <a:extLst>
              <a:ext uri="{FF2B5EF4-FFF2-40B4-BE49-F238E27FC236}">
                <a16:creationId xmlns:a16="http://schemas.microsoft.com/office/drawing/2014/main" id="{63F87473-AFD6-4035-8E72-753699017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20" y="259615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ish Are Shrinking - Nexus Media News">
            <a:extLst>
              <a:ext uri="{FF2B5EF4-FFF2-40B4-BE49-F238E27FC236}">
                <a16:creationId xmlns:a16="http://schemas.microsoft.com/office/drawing/2014/main" id="{1C9C94F5-64DC-4D4D-9287-7C1B8B25E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0" y="4700658"/>
            <a:ext cx="3990743" cy="194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rash driver 'swerved to avoid octopus' - BBC News">
            <a:extLst>
              <a:ext uri="{FF2B5EF4-FFF2-40B4-BE49-F238E27FC236}">
                <a16:creationId xmlns:a16="http://schemas.microsoft.com/office/drawing/2014/main" id="{2F97D9A3-5554-46D8-B8B2-7CF643AAD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52" y="4404781"/>
            <a:ext cx="3990743" cy="224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096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014D4D-0799-4FE5-92EC-DC3902D2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41714"/>
            <a:ext cx="3518452" cy="4117749"/>
          </a:xfrm>
        </p:spPr>
        <p:txBody>
          <a:bodyPr anchor="t">
            <a:normAutofit/>
          </a:bodyPr>
          <a:lstStyle/>
          <a:p>
            <a:r>
              <a:rPr lang="es-CL" dirty="0" err="1"/>
              <a:t>vocabulary</a:t>
            </a:r>
            <a:endParaRPr lang="es-CL" dirty="0"/>
          </a:p>
        </p:txBody>
      </p:sp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id="{B53D09CB-CA2A-434A-8A50-0BBFDDBAD6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06779"/>
              </p:ext>
            </p:extLst>
          </p:nvPr>
        </p:nvGraphicFramePr>
        <p:xfrm>
          <a:off x="5466523" y="1172818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0271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BD07C1-2BDE-444E-8B8C-03587808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Plural form 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DCB2997-92FA-4B6D-A09C-87FECDFB0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3015" y="464234"/>
            <a:ext cx="7104185" cy="582402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355764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41</Words>
  <Application>Microsoft Office PowerPoint</Application>
  <PresentationFormat>Panorámica</PresentationFormat>
  <Paragraphs>13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2</vt:lpstr>
      <vt:lpstr>Citable</vt:lpstr>
      <vt:lpstr>Unit3: The natural world</vt:lpstr>
      <vt:lpstr>Presentación de PowerPoint</vt:lpstr>
      <vt:lpstr>ANIMALS</vt:lpstr>
      <vt:lpstr>vocabulary</vt:lpstr>
      <vt:lpstr>Plural form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Unit3: The natural world</dc:title>
  <dc:creator>pamela Knuckey</dc:creator>
  <cp:lastModifiedBy>pamela Knuckey</cp:lastModifiedBy>
  <cp:revision>5</cp:revision>
  <dcterms:created xsi:type="dcterms:W3CDTF">2020-11-04T19:14:30Z</dcterms:created>
  <dcterms:modified xsi:type="dcterms:W3CDTF">2020-11-04T19:49:55Z</dcterms:modified>
</cp:coreProperties>
</file>