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1" r:id="rId4"/>
    <p:sldId id="262" r:id="rId5"/>
    <p:sldId id="258" r:id="rId6"/>
    <p:sldId id="25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4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2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8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8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7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6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6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3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5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6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9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15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4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9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6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4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04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87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84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57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2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0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DA24-40E4-46F4-B6E1-2AF0C6C9CD2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FA8E-20D3-4F92-A55F-943ED4CECDC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6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5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30-04-2020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de stock (libre de regalías) sobre La escuela proporcio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1219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14792" y="1053661"/>
            <a:ext cx="9360418" cy="45357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s-ES" b="1" dirty="0"/>
              <a:t>MATERIAL DE APOYO</a:t>
            </a:r>
            <a:br>
              <a:rPr lang="es-ES" b="1" dirty="0"/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1 guía n°5</a:t>
            </a:r>
            <a:b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6to básico</a:t>
            </a: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C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96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Tablero para colorear imágenes de stock, dibujos golondrin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" y="237856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5764" y="0"/>
            <a:ext cx="10570980" cy="2859112"/>
          </a:xfrm>
        </p:spPr>
        <p:txBody>
          <a:bodyPr>
            <a:normAutofit/>
          </a:bodyPr>
          <a:lstStyle/>
          <a:p>
            <a:r>
              <a:rPr lang="es-ES" noProof="1"/>
              <a:t>Recuerda que en tu cuaderno </a:t>
            </a:r>
            <a:r>
              <a:rPr lang="es-ES" b="1" u="sng" noProof="1">
                <a:latin typeface="Albertus Extra Bold" panose="020E0802040304020204" pitchFamily="34" charset="0"/>
              </a:rPr>
              <a:t>siempre</a:t>
            </a:r>
            <a:r>
              <a:rPr lang="es-ES" b="1" noProof="1">
                <a:latin typeface="Albertus Extra Bold" panose="020E0802040304020204" pitchFamily="34" charset="0"/>
              </a:rPr>
              <a:t> </a:t>
            </a:r>
            <a:r>
              <a:rPr lang="es-ES" noProof="1"/>
              <a:t>debes anotar la </a:t>
            </a:r>
            <a:r>
              <a:rPr lang="es-ES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graphicFrame>
        <p:nvGraphicFramePr>
          <p:cNvPr id="7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031601"/>
              </p:ext>
            </p:extLst>
          </p:nvPr>
        </p:nvGraphicFramePr>
        <p:xfrm>
          <a:off x="4454167" y="2079937"/>
          <a:ext cx="6145145" cy="272708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0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48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OBJETIVO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textos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informativos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infografías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profundizar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comprensión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estructura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texto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HABILIDAD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Leer, comprender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ACTITUD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00582" y="5118493"/>
            <a:ext cx="6452316" cy="101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B05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25188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611" y="300730"/>
            <a:ext cx="5549721" cy="1325563"/>
          </a:xfrm>
        </p:spPr>
        <p:txBody>
          <a:bodyPr/>
          <a:lstStyle/>
          <a:p>
            <a:r>
              <a:rPr lang="es-CL" dirty="0"/>
              <a:t>¿Qué es una infografía?</a:t>
            </a:r>
          </a:p>
        </p:txBody>
      </p:sp>
      <p:sp>
        <p:nvSpPr>
          <p:cNvPr id="4" name="AutoShape 2" descr="Resultado de imagen para infografia redes sociales"/>
          <p:cNvSpPr>
            <a:spLocks noChangeAspect="1" noChangeArrowheads="1"/>
          </p:cNvSpPr>
          <p:nvPr/>
        </p:nvSpPr>
        <p:spPr bwMode="auto">
          <a:xfrm>
            <a:off x="194211" y="6587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1" y="2150772"/>
            <a:ext cx="7748789" cy="4358694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99011" y="1321494"/>
            <a:ext cx="10515600" cy="82927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Son textos didácticos y visuales que entregan información por medio de textos breves, imágenes, gráficos, tablas, etc.</a:t>
            </a:r>
          </a:p>
        </p:txBody>
      </p:sp>
      <p:sp>
        <p:nvSpPr>
          <p:cNvPr id="7" name="Elipse 6"/>
          <p:cNvSpPr/>
          <p:nvPr/>
        </p:nvSpPr>
        <p:spPr>
          <a:xfrm>
            <a:off x="8760801" y="2304245"/>
            <a:ext cx="2253803" cy="14435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Los textos deben ser breve y precisos</a:t>
            </a:r>
          </a:p>
        </p:txBody>
      </p:sp>
      <p:sp>
        <p:nvSpPr>
          <p:cNvPr id="9" name="Elipse 8"/>
          <p:cNvSpPr/>
          <p:nvPr/>
        </p:nvSpPr>
        <p:spPr>
          <a:xfrm>
            <a:off x="8760802" y="3656527"/>
            <a:ext cx="2253803" cy="1144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Debe ser llamativa a la vista.</a:t>
            </a:r>
          </a:p>
        </p:txBody>
      </p:sp>
      <p:sp>
        <p:nvSpPr>
          <p:cNvPr id="10" name="Elipse 9"/>
          <p:cNvSpPr/>
          <p:nvPr/>
        </p:nvSpPr>
        <p:spPr>
          <a:xfrm>
            <a:off x="8760801" y="4775044"/>
            <a:ext cx="2253803" cy="9569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Su propósito es informar.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01522" y="6372896"/>
            <a:ext cx="10431887" cy="3863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Si tienes acceso a internet busca ejemplos y obsérvalos para que complementes tu aprendizaje</a:t>
            </a:r>
          </a:p>
        </p:txBody>
      </p:sp>
    </p:spTree>
    <p:extLst>
      <p:ext uri="{BB962C8B-B14F-4D97-AF65-F5344CB8AC3E}">
        <p14:creationId xmlns:p14="http://schemas.microsoft.com/office/powerpoint/2010/main" val="280264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de infografias de anim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178384"/>
            <a:ext cx="12050332" cy="66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99707" y="116682"/>
            <a:ext cx="2952586" cy="10279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AQUÍ HAY UN EJEMPLO…</a:t>
            </a:r>
          </a:p>
        </p:txBody>
      </p:sp>
    </p:spTree>
    <p:extLst>
      <p:ext uri="{BB962C8B-B14F-4D97-AF65-F5344CB8AC3E}">
        <p14:creationId xmlns:p14="http://schemas.microsoft.com/office/powerpoint/2010/main" val="10383097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158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Albertus Extra Bold</vt:lpstr>
      <vt:lpstr>Algerian</vt:lpstr>
      <vt:lpstr>Arial</vt:lpstr>
      <vt:lpstr>Bodoni</vt:lpstr>
      <vt:lpstr>Calibri</vt:lpstr>
      <vt:lpstr>Calibri Light</vt:lpstr>
      <vt:lpstr>1_Tema de Office</vt:lpstr>
      <vt:lpstr>Tema de Office</vt:lpstr>
      <vt:lpstr>2_Tema de Office</vt:lpstr>
      <vt:lpstr>MATERIAL DE APOYO Unidad 1 guía n°5 Lenguaje y Comunicación 6to básico   </vt:lpstr>
      <vt:lpstr>Recuerda que en tu cuaderno siempre debes anotar la fecha, objetivo y habilidad.</vt:lpstr>
      <vt:lpstr>¿Qué es una infografía?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</dc:title>
  <dc:creator>Mayo</dc:creator>
  <cp:lastModifiedBy>Maria Cristina M</cp:lastModifiedBy>
  <cp:revision>5</cp:revision>
  <dcterms:created xsi:type="dcterms:W3CDTF">2020-03-20T03:19:44Z</dcterms:created>
  <dcterms:modified xsi:type="dcterms:W3CDTF">2020-04-30T16:35:46Z</dcterms:modified>
</cp:coreProperties>
</file>