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0" d="100"/>
          <a:sy n="20" d="100"/>
        </p:scale>
        <p:origin x="305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67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87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98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590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281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547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418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342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984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82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284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763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yxq7IZFvOs" TargetMode="External"/><Relationship Id="rId2" Type="http://schemas.openxmlformats.org/officeDocument/2006/relationships/hyperlink" Target="https://www.youtube.com/watch?time_continue=60&amp;v=kmjYaJpS8ZI&amp;feature=emb_tit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 de stock (libre de regalías) sobre La escuela proporcio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8" y="0"/>
            <a:ext cx="1219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414792" y="1053661"/>
            <a:ext cx="9360418" cy="4535769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n°7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6to básico</a:t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Cualquier consulta, relacionada con las guías o contenidos de la asignatura, debes realizarla al correo:</a:t>
            </a:r>
            <a:b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marjorie.palominos@colegio-mineralelteniente.cl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026047"/>
              </p:ext>
            </p:extLst>
          </p:nvPr>
        </p:nvGraphicFramePr>
        <p:xfrm>
          <a:off x="4454167" y="2079937"/>
          <a:ext cx="6145145" cy="269235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 un texto narrativo, aplicando los conceptos aprendidos sobre este género, y una infografía para profundizar la comprensión.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87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Analizar, aplicar.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400" b="0" i="1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Tú decides si escribes </a:t>
            </a:r>
            <a:r>
              <a:rPr kumimoji="0" lang="es-ES" sz="3600" b="1" i="1" u="none" strike="noStrike" kern="1200" cap="none" spc="0" normalizeH="0" baseline="0" noProof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la actitud </a:t>
            </a:r>
            <a:r>
              <a:rPr kumimoji="0" lang="es-ES" sz="3400" b="0" i="1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22621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3090930" y="42930"/>
            <a:ext cx="5460641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TEXTOS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2031914" y="2316586"/>
            <a:ext cx="1796602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NARRATIVO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7121484" y="526961"/>
            <a:ext cx="3490175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NO LITERARIOS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1513268" y="526961"/>
            <a:ext cx="3490175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LITERARIOS</a:t>
            </a:r>
          </a:p>
        </p:txBody>
      </p:sp>
      <p:sp>
        <p:nvSpPr>
          <p:cNvPr id="10" name="Elipse 9"/>
          <p:cNvSpPr/>
          <p:nvPr/>
        </p:nvSpPr>
        <p:spPr>
          <a:xfrm>
            <a:off x="1513267" y="1067873"/>
            <a:ext cx="3490175" cy="12390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Elementos reales y ficticios.</a:t>
            </a:r>
          </a:p>
          <a:p>
            <a:pPr algn="ctr"/>
            <a:r>
              <a:rPr lang="es-CL" dirty="0"/>
              <a:t>Fomentan el gusto por la lectura.</a:t>
            </a:r>
          </a:p>
        </p:txBody>
      </p:sp>
      <p:sp>
        <p:nvSpPr>
          <p:cNvPr id="11" name="Elipse 10"/>
          <p:cNvSpPr/>
          <p:nvPr/>
        </p:nvSpPr>
        <p:spPr>
          <a:xfrm>
            <a:off x="7121483" y="1067872"/>
            <a:ext cx="3490175" cy="12390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Tienen una función práctica.</a:t>
            </a:r>
          </a:p>
          <a:p>
            <a:pPr algn="ctr"/>
            <a:r>
              <a:rPr lang="es-CL" dirty="0"/>
              <a:t>Entregan información  a partir de la realidad.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6588614" y="2287211"/>
            <a:ext cx="2202287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INFORMATIVOS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3951135" y="2326245"/>
            <a:ext cx="1728448" cy="54091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DRAMÁTICO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389048" y="2306927"/>
            <a:ext cx="1526145" cy="54091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LÍRICO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9215630" y="2316586"/>
            <a:ext cx="2335369" cy="54091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NORMATIVOS E INSTRUCTIVOS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1909294" y="2847840"/>
            <a:ext cx="2047740" cy="107377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Cuentos, mitos, leyendas, fábulas, novelas, </a:t>
            </a:r>
            <a:r>
              <a:rPr lang="es-CL" dirty="0" err="1"/>
              <a:t>microcuentos</a:t>
            </a:r>
            <a:r>
              <a:rPr lang="es-CL" dirty="0"/>
              <a:t>.</a:t>
            </a:r>
          </a:p>
        </p:txBody>
      </p:sp>
      <p:sp>
        <p:nvSpPr>
          <p:cNvPr id="18" name="Rectángulo redondeado 17"/>
          <p:cNvSpPr/>
          <p:nvPr/>
        </p:nvSpPr>
        <p:spPr>
          <a:xfrm>
            <a:off x="6588614" y="2858303"/>
            <a:ext cx="2125014" cy="107377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Noticias, biografías, autobiografías, cartas, infografías</a:t>
            </a:r>
          </a:p>
        </p:txBody>
      </p:sp>
      <p:sp>
        <p:nvSpPr>
          <p:cNvPr id="19" name="Rectángulo redondeado 18"/>
          <p:cNvSpPr/>
          <p:nvPr/>
        </p:nvSpPr>
        <p:spPr>
          <a:xfrm>
            <a:off x="7689759" y="4131895"/>
            <a:ext cx="2525334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Entrega información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7520729" y="3486254"/>
            <a:ext cx="1796602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INFOGRAFÍA</a:t>
            </a:r>
          </a:p>
        </p:txBody>
      </p:sp>
      <p:sp>
        <p:nvSpPr>
          <p:cNvPr id="21" name="Rectángulo redondeado 20"/>
          <p:cNvSpPr/>
          <p:nvPr/>
        </p:nvSpPr>
        <p:spPr>
          <a:xfrm>
            <a:off x="235312" y="5825532"/>
            <a:ext cx="1796602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Ambiente</a:t>
            </a:r>
          </a:p>
        </p:txBody>
      </p:sp>
      <p:sp>
        <p:nvSpPr>
          <p:cNvPr id="22" name="Rectángulo redondeado 21"/>
          <p:cNvSpPr/>
          <p:nvPr/>
        </p:nvSpPr>
        <p:spPr>
          <a:xfrm>
            <a:off x="235312" y="5214325"/>
            <a:ext cx="1796602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Estructura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235312" y="4603118"/>
            <a:ext cx="1796602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Personajes</a:t>
            </a:r>
          </a:p>
        </p:txBody>
      </p:sp>
      <p:sp>
        <p:nvSpPr>
          <p:cNvPr id="24" name="Rectángulo redondeado 23"/>
          <p:cNvSpPr/>
          <p:nvPr/>
        </p:nvSpPr>
        <p:spPr>
          <a:xfrm>
            <a:off x="235312" y="3991911"/>
            <a:ext cx="1796602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Narrador</a:t>
            </a:r>
          </a:p>
        </p:txBody>
      </p:sp>
      <p:sp>
        <p:nvSpPr>
          <p:cNvPr id="25" name="Rectángulo redondeado 24"/>
          <p:cNvSpPr/>
          <p:nvPr/>
        </p:nvSpPr>
        <p:spPr>
          <a:xfrm>
            <a:off x="7689758" y="6068189"/>
            <a:ext cx="2845159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Utiliza textos breves</a:t>
            </a:r>
          </a:p>
        </p:txBody>
      </p:sp>
      <p:sp>
        <p:nvSpPr>
          <p:cNvPr id="26" name="Rectángulo redondeado 25"/>
          <p:cNvSpPr/>
          <p:nvPr/>
        </p:nvSpPr>
        <p:spPr>
          <a:xfrm>
            <a:off x="7695125" y="5423126"/>
            <a:ext cx="1939343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Son llamativas</a:t>
            </a:r>
          </a:p>
        </p:txBody>
      </p:sp>
      <p:sp>
        <p:nvSpPr>
          <p:cNvPr id="27" name="Rectángulo redondeado 26"/>
          <p:cNvSpPr/>
          <p:nvPr/>
        </p:nvSpPr>
        <p:spPr>
          <a:xfrm>
            <a:off x="7689759" y="4778063"/>
            <a:ext cx="4315497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Utiliza imágenes, gráficos, mapas… </a:t>
            </a:r>
            <a:r>
              <a:rPr lang="es-CL" b="1">
                <a:latin typeface="Comic Sans MS" panose="030F0702030302020204" pitchFamily="66" charset="0"/>
              </a:rPr>
              <a:t>Es un texto discontinuo.</a:t>
            </a:r>
            <a:endParaRPr lang="es-CL" b="1" dirty="0">
              <a:latin typeface="Comic Sans MS" panose="030F0702030302020204" pitchFamily="66" charset="0"/>
            </a:endParaRPr>
          </a:p>
        </p:txBody>
      </p:sp>
      <p:sp>
        <p:nvSpPr>
          <p:cNvPr id="28" name="Rectángulo redondeado 27"/>
          <p:cNvSpPr/>
          <p:nvPr/>
        </p:nvSpPr>
        <p:spPr>
          <a:xfrm>
            <a:off x="2031914" y="5214324"/>
            <a:ext cx="4315497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Inicio, desarrollo, desenlace</a:t>
            </a:r>
          </a:p>
        </p:txBody>
      </p:sp>
      <p:sp>
        <p:nvSpPr>
          <p:cNvPr id="29" name="Rectángulo redondeado 28"/>
          <p:cNvSpPr/>
          <p:nvPr/>
        </p:nvSpPr>
        <p:spPr>
          <a:xfrm>
            <a:off x="2031914" y="4607137"/>
            <a:ext cx="4315497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Protagonista, antagonista, secundarios, incidentales.</a:t>
            </a:r>
          </a:p>
        </p:txBody>
      </p:sp>
      <p:sp>
        <p:nvSpPr>
          <p:cNvPr id="30" name="Rectángulo redondeado 29"/>
          <p:cNvSpPr/>
          <p:nvPr/>
        </p:nvSpPr>
        <p:spPr>
          <a:xfrm>
            <a:off x="2031914" y="4020351"/>
            <a:ext cx="4315497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Omnisciente, protagonista, testigo</a:t>
            </a:r>
          </a:p>
        </p:txBody>
      </p:sp>
      <p:sp>
        <p:nvSpPr>
          <p:cNvPr id="31" name="Rectángulo redondeado 30"/>
          <p:cNvSpPr/>
          <p:nvPr/>
        </p:nvSpPr>
        <p:spPr>
          <a:xfrm>
            <a:off x="2031914" y="5831692"/>
            <a:ext cx="4315497" cy="540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Físico, psicológico, social.</a:t>
            </a:r>
          </a:p>
        </p:txBody>
      </p:sp>
    </p:spTree>
    <p:extLst>
      <p:ext uri="{BB962C8B-B14F-4D97-AF65-F5344CB8AC3E}">
        <p14:creationId xmlns:p14="http://schemas.microsoft.com/office/powerpoint/2010/main" val="247823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3827"/>
          </a:xfrm>
        </p:spPr>
        <p:txBody>
          <a:bodyPr>
            <a:normAutofit fontScale="90000"/>
          </a:bodyPr>
          <a:lstStyle/>
          <a:p>
            <a:r>
              <a:rPr lang="es-CL" dirty="0"/>
              <a:t>Para recordar o profundizar en los conceptos del género narrativo y la infografía, y poder desarrollar la guía, te sugiero los  siguientes link: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64458"/>
            <a:ext cx="10515600" cy="991673"/>
          </a:xfrm>
        </p:spPr>
        <p:txBody>
          <a:bodyPr>
            <a:normAutofit fontScale="85000" lnSpcReduction="20000"/>
          </a:bodyPr>
          <a:lstStyle/>
          <a:p>
            <a:r>
              <a:rPr lang="es-CL" dirty="0">
                <a:hlinkClick r:id="rId2"/>
              </a:rPr>
              <a:t>https://www.youtube.com/watch?time_continue=60&amp;v=kmjYaJpS8ZI&amp;feature=emb_title</a:t>
            </a:r>
            <a:endParaRPr lang="es-CL" dirty="0"/>
          </a:p>
          <a:p>
            <a:r>
              <a:rPr lang="es-CL" dirty="0">
                <a:hlinkClick r:id="rId3"/>
              </a:rPr>
              <a:t>https://www.youtube.com/watch?v=Vyxq7IZFvOs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8200" y="4097852"/>
            <a:ext cx="10515600" cy="15538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También te recomiendo volver a revisar el material de apoyo de las </a:t>
            </a:r>
            <a:r>
              <a:rPr lang="es-CL"/>
              <a:t>guías 4 </a:t>
            </a:r>
            <a:r>
              <a:rPr lang="es-CL" dirty="0"/>
              <a:t>,5 y 6.</a:t>
            </a:r>
          </a:p>
        </p:txBody>
      </p:sp>
    </p:spTree>
    <p:extLst>
      <p:ext uri="{BB962C8B-B14F-4D97-AF65-F5344CB8AC3E}">
        <p14:creationId xmlns:p14="http://schemas.microsoft.com/office/powerpoint/2010/main" val="161722458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307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Albertus Extra Bold</vt:lpstr>
      <vt:lpstr>Algerian</vt:lpstr>
      <vt:lpstr>Arial</vt:lpstr>
      <vt:lpstr>Bodoni</vt:lpstr>
      <vt:lpstr>Calibri</vt:lpstr>
      <vt:lpstr>Calibri Light</vt:lpstr>
      <vt:lpstr>Comic Sans MS</vt:lpstr>
      <vt:lpstr>1_Tema de Office</vt:lpstr>
      <vt:lpstr>MATERIAL DE APOYO Unidad 1 guía n°7 Lenguaje y Comunicación 6to básico   Cualquier consulta, relacionada con las guías o contenidos de la asignatura, debes realizarla al correo: marjorie.palominos@colegio-mineralelteniente.cl</vt:lpstr>
      <vt:lpstr>Recuerda que en tu cuaderno siempre debes anotar la fecha, objetivo y habilidad.</vt:lpstr>
      <vt:lpstr>Presentación de PowerPoint</vt:lpstr>
      <vt:lpstr>Para recordar o profundizar en los conceptos del género narrativo y la infografía, y poder desarrollar la guía, te sugiero los  siguientes link: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Carrie Palominos Cornejo</dc:creator>
  <cp:lastModifiedBy>Maria Cristina M</cp:lastModifiedBy>
  <cp:revision>13</cp:revision>
  <dcterms:created xsi:type="dcterms:W3CDTF">2020-05-06T01:09:15Z</dcterms:created>
  <dcterms:modified xsi:type="dcterms:W3CDTF">2020-05-15T13:02:01Z</dcterms:modified>
</cp:coreProperties>
</file>