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0413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DD62-1B75-4CDA-863E-3A0EF462144A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5CB0-81B5-46C8-8A75-21FFB8852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8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DD62-1B75-4CDA-863E-3A0EF462144A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5CB0-81B5-46C8-8A75-21FFB8852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05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DD62-1B75-4CDA-863E-3A0EF462144A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5CB0-81B5-46C8-8A75-21FFB8852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889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DD62-1B75-4CDA-863E-3A0EF462144A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5CB0-81B5-46C8-8A75-21FFB8852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663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DD62-1B75-4CDA-863E-3A0EF462144A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5CB0-81B5-46C8-8A75-21FFB8852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9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DD62-1B75-4CDA-863E-3A0EF462144A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5CB0-81B5-46C8-8A75-21FFB8852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956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DD62-1B75-4CDA-863E-3A0EF462144A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5CB0-81B5-46C8-8A75-21FFB8852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02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DD62-1B75-4CDA-863E-3A0EF462144A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5CB0-81B5-46C8-8A75-21FFB8852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368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DD62-1B75-4CDA-863E-3A0EF462144A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5CB0-81B5-46C8-8A75-21FFB8852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819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DD62-1B75-4CDA-863E-3A0EF462144A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5CB0-81B5-46C8-8A75-21FFB8852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567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DD62-1B75-4CDA-863E-3A0EF462144A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5CB0-81B5-46C8-8A75-21FFB8852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492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DD62-1B75-4CDA-863E-3A0EF462144A}" type="datetimeFigureOut">
              <a:rPr lang="es-CL" smtClean="0"/>
              <a:t>31-08-2020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C5CB0-81B5-46C8-8A75-21FFB8852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767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89" y="407013"/>
            <a:ext cx="2323068" cy="3092972"/>
          </a:xfrm>
          <a:prstGeom prst="rect">
            <a:avLst/>
          </a:prstGeom>
          <a:noFill/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862295" y="1357533"/>
            <a:ext cx="3683888" cy="249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831270" y="3263559"/>
            <a:ext cx="7227760" cy="3063859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6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</a:t>
            </a:r>
          </a:p>
          <a:p>
            <a:pPr algn="ctr"/>
            <a:r>
              <a:rPr lang="es-ES" sz="6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RELIGIÓN</a:t>
            </a:r>
          </a:p>
          <a:p>
            <a:pPr algn="ctr"/>
            <a:r>
              <a:rPr lang="es-ES" sz="6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6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17</a:t>
            </a:r>
            <a:endParaRPr lang="es-ES" sz="6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8178176" y="1621655"/>
            <a:ext cx="3794371" cy="196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6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29145" r="49391" b="11025"/>
          <a:stretch/>
        </p:blipFill>
        <p:spPr bwMode="auto">
          <a:xfrm>
            <a:off x="583696" y="260648"/>
            <a:ext cx="5284177" cy="615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5" t="20000" r="10256" b="43333"/>
          <a:stretch/>
        </p:blipFill>
        <p:spPr bwMode="auto">
          <a:xfrm>
            <a:off x="6455246" y="260648"/>
            <a:ext cx="5354516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Maestro, La Educación, Dibujo imagen png - imagen transparente descarga  gratui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718" y="5085184"/>
            <a:ext cx="126014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Llamada rectangular redondeada"/>
          <p:cNvSpPr/>
          <p:nvPr/>
        </p:nvSpPr>
        <p:spPr>
          <a:xfrm>
            <a:off x="6815286" y="4221088"/>
            <a:ext cx="3456384" cy="2194176"/>
          </a:xfrm>
          <a:prstGeom prst="wedgeRoundRectCallout">
            <a:avLst>
              <a:gd name="adj1" fmla="val 65155"/>
              <a:gd name="adj2" fmla="val -506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 una de las últimas guías hablamos de los aspectos esenciales del ser humano y lo que lo distingue de los otros seres vivos, según lo que enseña la religión cristiana.</a:t>
            </a:r>
          </a:p>
          <a:p>
            <a:pPr algn="ctr"/>
            <a:r>
              <a:rPr lang="es-CL" dirty="0" smtClean="0"/>
              <a:t>¿Recuerdas, releamos el texto?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260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:\Col. Mineral El Teniente\2020\De donde viene la dignidad 6°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5139" r="2738" b="16790"/>
          <a:stretch/>
        </p:blipFill>
        <p:spPr bwMode="auto">
          <a:xfrm flipH="1" flipV="1">
            <a:off x="6095206" y="188640"/>
            <a:ext cx="5472608" cy="63545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Lápiz De Dibujo Animado De Dibujo Para Educación O Diseño Creativo  Ilustraciones Vectoriales, Clip Art Vectorizado Libre De Derechos. Image  9609386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4401504"/>
            <a:ext cx="1532109" cy="21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1342678" y="332656"/>
            <a:ext cx="4464496" cy="3672408"/>
          </a:xfrm>
          <a:prstGeom prst="wedgeRoundRectCallout">
            <a:avLst>
              <a:gd name="adj1" fmla="val -42860"/>
              <a:gd name="adj2" fmla="val 6649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Por último, trabajamos sobre el tema </a:t>
            </a:r>
            <a:r>
              <a:rPr lang="es-CL" b="1" dirty="0" smtClean="0"/>
              <a:t>TODOS SOMOS IGUALES </a:t>
            </a:r>
          </a:p>
          <a:p>
            <a:pPr algn="ctr"/>
            <a:r>
              <a:rPr lang="es-CL" dirty="0" smtClean="0"/>
              <a:t>Recuerda que dijimos que todos los seres humanos coincidimos en lo mismo: somos personas. Por eso somos fundamentalmente iguales y poseemos la misma dignidad sin ninguna excepción.</a:t>
            </a:r>
          </a:p>
          <a:p>
            <a:pPr algn="ctr"/>
            <a:r>
              <a:rPr lang="es-CL" dirty="0" smtClean="0"/>
              <a:t>Te invito a que recuerdes el texto de la guía 16 en especial sobre lo que es la dignidad… </a:t>
            </a:r>
          </a:p>
          <a:p>
            <a:pPr algn="ctr"/>
            <a:r>
              <a:rPr lang="es-CL" dirty="0" smtClean="0"/>
              <a:t>¿somos todos iguales, qué dices tú?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83878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lustración De Dibujos Animados De Una Bombilla De Ideas Conseguidas  Ilustraciones Vectoriales, Clip Art Vectorizado Libre De Derechos. Image  44829708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58" y="1655206"/>
            <a:ext cx="2808312" cy="397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6383238" y="188640"/>
            <a:ext cx="3888432" cy="2736304"/>
          </a:xfrm>
          <a:prstGeom prst="wedgeEllipseCallout">
            <a:avLst>
              <a:gd name="adj1" fmla="val -91824"/>
              <a:gd name="adj2" fmla="val 5430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i="1" dirty="0" smtClean="0"/>
              <a:t>AHORA TE INVITO A DESARROLLAR LA GUÍA Y RESPONDER EL TICKET DE SALIDA LO MEJOR QUE PUEDAS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195411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97191" y="405366"/>
            <a:ext cx="10361851" cy="147002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 fontScale="90000" lnSpcReduction="10000"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Material de apoyo </a:t>
            </a:r>
            <a:b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Guía N° </a:t>
            </a: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17 </a:t>
            </a: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Religión	</a:t>
            </a: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6° </a:t>
            </a: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Básico </a:t>
            </a:r>
            <a:endParaRPr kumimoji="0" lang="es-CL" sz="5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4 Onda"/>
          <p:cNvSpPr/>
          <p:nvPr/>
        </p:nvSpPr>
        <p:spPr>
          <a:xfrm>
            <a:off x="5879183" y="2420886"/>
            <a:ext cx="5375897" cy="1800200"/>
          </a:xfrm>
          <a:prstGeom prst="wav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«SOMOS PERSONAS</a:t>
            </a:r>
            <a:r>
              <a:rPr kumimoji="0" lang="es-CL" sz="33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»</a:t>
            </a:r>
            <a:endParaRPr kumimoji="0" lang="es-CL" sz="33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2" y="2145755"/>
            <a:ext cx="4799907" cy="235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811472" y="4496222"/>
            <a:ext cx="8533289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buNone/>
            </a:pPr>
            <a:r>
              <a:rPr lang="es-CL" sz="3200" b="1" dirty="0" smtClean="0">
                <a:ea typeface="Calibri"/>
                <a:cs typeface="Times New Roman"/>
              </a:rPr>
              <a:t>O.A</a:t>
            </a:r>
            <a:r>
              <a:rPr lang="es-CL" sz="3200" b="1" dirty="0" smtClean="0">
                <a:ea typeface="Calibri"/>
                <a:cs typeface="Times New Roman"/>
              </a:rPr>
              <a:t>: Identificar en los contenidos tratados la importancia de ser persona.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140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007304" y="404664"/>
            <a:ext cx="4655854" cy="6192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AL INICIAR ESTA UNIDAD COMENZAMOS A HABLAR SOBRE LO QUE ES HUMANIZAR LA VIDA.</a:t>
            </a:r>
          </a:p>
          <a:p>
            <a:pPr algn="ctr"/>
            <a:r>
              <a:rPr lang="es-CL" b="1" dirty="0" smtClean="0"/>
              <a:t>¿RECUERDAS QUE DIJIMOS?</a:t>
            </a:r>
          </a:p>
          <a:p>
            <a:pPr algn="just"/>
            <a:r>
              <a:rPr lang="es-CL" dirty="0" smtClean="0"/>
              <a:t> Humanizar es hacer más humana y agradable la vida, tanto la propia como la de los demás. Esto hacemos cuando cumplimos nuestras obligaciones, ayudamos, colaboramos y, por supuesto, cuidamos la naturaleza como cuidamos nuestra casa.</a:t>
            </a:r>
          </a:p>
          <a:p>
            <a:pPr algn="just"/>
            <a:r>
              <a:rPr lang="es-CL" dirty="0" smtClean="0"/>
              <a:t>	La capacidad de humanizar es algo que nos identifica como personas. Da igual dónde hayamos nacido, el idioma que hablamos o etnia a la que pertenezcamos. Cada persona tiene valor por sí misma. Y no por lo que tiene, sino por lo que es. </a:t>
            </a:r>
            <a:endParaRPr lang="es-CL" sz="1600" dirty="0" smtClean="0"/>
          </a:p>
          <a:p>
            <a:pPr algn="just"/>
            <a:r>
              <a:rPr lang="es-CL" sz="1600" dirty="0" smtClean="0"/>
              <a:t>	</a:t>
            </a:r>
            <a:endParaRPr lang="es-CL" sz="1600" dirty="0"/>
          </a:p>
        </p:txBody>
      </p:sp>
      <p:pic>
        <p:nvPicPr>
          <p:cNvPr id="1026" name="Picture 2" descr="HUMANIZAR LA VIDA SOCIAL :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62" y="980728"/>
            <a:ext cx="4024799" cy="40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65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9" t="46838" r="47548" b="20935"/>
          <a:stretch/>
        </p:blipFill>
        <p:spPr bwMode="auto">
          <a:xfrm>
            <a:off x="550590" y="476672"/>
            <a:ext cx="4651131" cy="331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9" t="22223" r="17035" b="56239"/>
          <a:stretch/>
        </p:blipFill>
        <p:spPr bwMode="auto">
          <a:xfrm>
            <a:off x="766614" y="3791899"/>
            <a:ext cx="4501663" cy="221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Maestro, La Educación, Dibujo imagen png - imagen transparente descarga  gratui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42" y="4538451"/>
            <a:ext cx="126014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5735166" y="692696"/>
            <a:ext cx="4464496" cy="2880320"/>
          </a:xfrm>
          <a:prstGeom prst="wedgeRoundRectCallout">
            <a:avLst>
              <a:gd name="adj1" fmla="val 39066"/>
              <a:gd name="adj2" fmla="val 811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POR OTRO LADO, HABLAMOS SOBRE LOS PROBLEMAS QUE COMO SERES HUMANOS DEBEMOS ENFRENTAR Y QUE NOSOTROS MISMOS HEMOS PROVOCADO.</a:t>
            </a:r>
          </a:p>
          <a:p>
            <a:pPr algn="ctr"/>
            <a:r>
              <a:rPr lang="es-CL" b="1" dirty="0" smtClean="0"/>
              <a:t>¿RECUERDAS?</a:t>
            </a:r>
          </a:p>
          <a:p>
            <a:pPr algn="ctr"/>
            <a:r>
              <a:rPr lang="es-CL" dirty="0" smtClean="0"/>
              <a:t>Agresiones a la atmósfera</a:t>
            </a:r>
          </a:p>
          <a:p>
            <a:pPr algn="ctr"/>
            <a:r>
              <a:rPr lang="es-CL" dirty="0" smtClean="0"/>
              <a:t>Pérdida a la biodiversidad</a:t>
            </a:r>
          </a:p>
          <a:p>
            <a:pPr algn="ctr"/>
            <a:r>
              <a:rPr lang="es-CL" dirty="0" smtClean="0"/>
              <a:t>El hambre y la Pobreza</a:t>
            </a:r>
          </a:p>
          <a:p>
            <a:pPr algn="ctr"/>
            <a:r>
              <a:rPr lang="es-CL" dirty="0" smtClean="0"/>
              <a:t>- Y hoy: pandemia COVID 19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196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2"/>
          <p:cNvSpPr txBox="1">
            <a:spLocks noChangeArrowheads="1"/>
          </p:cNvSpPr>
          <p:nvPr/>
        </p:nvSpPr>
        <p:spPr bwMode="auto">
          <a:xfrm>
            <a:off x="1342678" y="980728"/>
            <a:ext cx="3888432" cy="421005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latin typeface="Calibri"/>
                <a:ea typeface="Calibri"/>
                <a:cs typeface="Times New Roman"/>
              </a:rPr>
              <a:t>Las agresiones a la naturaleza y a la vida no son culpa de todas las personas por igual. Pero todos somos responsables de poner remedio a tiempo. Para ello es necesario el uso adecuado y solidario de los recursos y utilizar energías no contaminantes, como la solar y la eólica.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latin typeface="Calibri"/>
                <a:ea typeface="Calibri"/>
                <a:cs typeface="Times New Roman"/>
              </a:rPr>
              <a:t>Entre las acciones que tenemos a nuestro alcance están las llamadas tres “R”: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s-CL" sz="1100" b="1" dirty="0">
                <a:effectLst/>
                <a:latin typeface="Calibri"/>
                <a:ea typeface="Calibri"/>
                <a:cs typeface="Times New Roman"/>
              </a:rPr>
              <a:t>Reducir</a:t>
            </a:r>
            <a:r>
              <a:rPr lang="es-CL" sz="1100" dirty="0">
                <a:effectLst/>
                <a:latin typeface="Calibri"/>
                <a:ea typeface="Calibri"/>
                <a:cs typeface="Times New Roman"/>
              </a:rPr>
              <a:t> consiste en disminuir el consumo de recursos como el combustible, el agua y la luz, y no malgastarlos.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s-CL" sz="1100" b="1" dirty="0">
                <a:effectLst/>
                <a:latin typeface="Calibri"/>
                <a:ea typeface="Calibri"/>
                <a:cs typeface="Times New Roman"/>
              </a:rPr>
              <a:t>Reutilizar</a:t>
            </a:r>
            <a:r>
              <a:rPr lang="es-CL" sz="1100" dirty="0">
                <a:effectLst/>
                <a:latin typeface="Calibri"/>
                <a:ea typeface="Calibri"/>
                <a:cs typeface="Times New Roman"/>
              </a:rPr>
              <a:t> es aprovechar algo que ya ha sido usado, como el papel, y usarlo de nuevo con otro fin.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es-CL" sz="1100" b="1" dirty="0">
                <a:effectLst/>
                <a:latin typeface="Calibri"/>
                <a:ea typeface="Calibri"/>
                <a:cs typeface="Times New Roman"/>
              </a:rPr>
              <a:t>Reciclar</a:t>
            </a:r>
            <a:r>
              <a:rPr lang="es-CL" sz="1100" dirty="0">
                <a:effectLst/>
                <a:latin typeface="Calibri"/>
                <a:ea typeface="Calibri"/>
                <a:cs typeface="Times New Roman"/>
              </a:rPr>
              <a:t> consiste en recoger desechos, como plástico, vidrio, latas, aceite o papel, para aprovecharlos y fabricar nuevos productos.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latin typeface="Calibri"/>
                <a:ea typeface="Calibri"/>
                <a:cs typeface="Times New Roman"/>
              </a:rPr>
              <a:t>Estas acciones ayudan a ahorrar energía, a cuidar la naturaleza y a proteger el medioambiente.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330746" y="629451"/>
            <a:ext cx="4116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/>
              <a:t>LAS TRES “R”: Reducir, Reutilizar, Reciclar</a:t>
            </a:r>
            <a:endParaRPr lang="es-CL" b="1" dirty="0"/>
          </a:p>
        </p:txBody>
      </p:sp>
      <p:pic>
        <p:nvPicPr>
          <p:cNvPr id="6" name="5 Imagen" descr="DIA MUNDIAL DEL RECICLAJE 2018 - Planeta Vital | En conexión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98" y="548680"/>
            <a:ext cx="222250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Reducir Reciclar y Reutilizar: las tres R del medio ambiente y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50" y="1000551"/>
            <a:ext cx="2344420" cy="131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 descr="Maestro, La Educación, Dibujo imagen png - imagen transparente descarga  gratu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830" y="5085183"/>
            <a:ext cx="126014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rectangular redondeada"/>
          <p:cNvSpPr/>
          <p:nvPr/>
        </p:nvSpPr>
        <p:spPr>
          <a:xfrm>
            <a:off x="5682007" y="2852936"/>
            <a:ext cx="3528392" cy="2664295"/>
          </a:xfrm>
          <a:prstGeom prst="wedgeRoundRectCallout">
            <a:avLst>
              <a:gd name="adj1" fmla="val 76961"/>
              <a:gd name="adj2" fmla="val 3517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 otras de nuestras guías, trabajamos sobre la responsabilidad que tenemos todos nosotros de poner remedio a los problemas que tenemos hoy como sociedad. </a:t>
            </a:r>
          </a:p>
          <a:p>
            <a:pPr algn="ctr"/>
            <a:r>
              <a:rPr lang="es-CL" dirty="0" smtClean="0"/>
              <a:t>Hablamos sobre la tres «R»</a:t>
            </a:r>
          </a:p>
          <a:p>
            <a:pPr algn="ctr"/>
            <a:r>
              <a:rPr lang="es-CL" dirty="0" smtClean="0"/>
              <a:t>Hecha un vistazo de lo que significan: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771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:\Col. Mineral El Teniente\2020\6° somos personas T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5407" r="7823" b="6846"/>
          <a:stretch/>
        </p:blipFill>
        <p:spPr bwMode="auto">
          <a:xfrm>
            <a:off x="6239222" y="116632"/>
            <a:ext cx="5472608" cy="6624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Ilustración Vectorial De Dibujos Animados De Un Maestro Para El Elemento De  Diseño Ilustraciones Vectoriales, Clip Art Vectorizado Libre De Derechos.  Image 70132965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4262793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1558702" y="620688"/>
            <a:ext cx="4392488" cy="2952328"/>
          </a:xfrm>
          <a:prstGeom prst="wedgeRoundRectCallout">
            <a:avLst>
              <a:gd name="adj1" fmla="val -40668"/>
              <a:gd name="adj2" fmla="val 7827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Recuerdas esto: hablamos sobre como la fe cristiana ayuda a enfrentar los problemas que tiene el planeta hoy.</a:t>
            </a:r>
          </a:p>
          <a:p>
            <a:pPr algn="ctr"/>
            <a:r>
              <a:rPr lang="es-CL" dirty="0" smtClean="0"/>
              <a:t>Recordamos lo que dice la Biblia sobre la creación de Dios y como nosotros somos responsables de cuidarla.</a:t>
            </a:r>
          </a:p>
          <a:p>
            <a:pPr algn="ctr"/>
            <a:r>
              <a:rPr lang="es-CL" dirty="0" smtClean="0"/>
              <a:t>Te invito  a releer el texto: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1649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l valor de la solidaridad se manifiesta&#10;en reconocer en el bien común, el&#10;sentido de una vida exitosa para&#10;todos, la sol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2" y="260648"/>
            <a:ext cx="549731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s Insolidarios son&#10;Negligentes&#10;Mezquinos&#10;Indiferente&#10;s&#10;Egoístas&#10;Codiciosos&#10;Apáticos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2" y="3429000"/>
            <a:ext cx="5544616" cy="313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ápiz De Dibujo Animado De Dibujo Para Educación O Diseño Creativo  Ilustraciones Vectoriales, Clip Art Vectorizado Libre De Derechos. Image  9609386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22" y="279231"/>
            <a:ext cx="1532109" cy="21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8111430" y="2420888"/>
            <a:ext cx="3744416" cy="3816424"/>
          </a:xfrm>
          <a:prstGeom prst="wedgeRoundRectCallout">
            <a:avLst>
              <a:gd name="adj1" fmla="val -62532"/>
              <a:gd name="adj2" fmla="val -7605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- Por otra parte, también hablamos sobre la importancia de practicar buenas acciones para ser mejores personas, por ejemplo la solidaridad.</a:t>
            </a:r>
          </a:p>
          <a:p>
            <a:pPr algn="ctr"/>
            <a:r>
              <a:rPr lang="es-CL" dirty="0" smtClean="0"/>
              <a:t>- Dijimos lo que era y que era una actitud y una conducta</a:t>
            </a:r>
          </a:p>
          <a:p>
            <a:pPr algn="ctr"/>
            <a:r>
              <a:rPr lang="es-CL" dirty="0" smtClean="0"/>
              <a:t>- Además hablamos las actitudes que tienen aquellas personas que no son solidarios. </a:t>
            </a:r>
          </a:p>
          <a:p>
            <a:pPr algn="ctr"/>
            <a:r>
              <a:rPr lang="es-CL" dirty="0" smtClean="0"/>
              <a:t>Echemos un vistazo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3885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4" t="29786" r="49045" b="12180"/>
          <a:stretch/>
        </p:blipFill>
        <p:spPr bwMode="auto">
          <a:xfrm>
            <a:off x="6671270" y="44624"/>
            <a:ext cx="5256584" cy="649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Ilustración De Dibujos Animados De Una Bombilla De Ideas Conseguidas  Ilustraciones Vectoriales, Clip Art Vectorizado Libre De Derechos. Image  44829708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1" y="4021963"/>
            <a:ext cx="1656184" cy="23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Llamada rectangular redondeada"/>
          <p:cNvSpPr/>
          <p:nvPr/>
        </p:nvSpPr>
        <p:spPr>
          <a:xfrm>
            <a:off x="2494806" y="836712"/>
            <a:ext cx="3744416" cy="3744416"/>
          </a:xfrm>
          <a:prstGeom prst="wedgeRoundRectCallout">
            <a:avLst>
              <a:gd name="adj1" fmla="val -70134"/>
              <a:gd name="adj2" fmla="val 51211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 otras de las guías trabajamos sobre el mensaje que transmite la Biblia y que los cristianos creemos.</a:t>
            </a:r>
          </a:p>
          <a:p>
            <a:pPr algn="ctr"/>
            <a:r>
              <a:rPr lang="es-CL" dirty="0" smtClean="0"/>
              <a:t>¿Recuerdas? Hablamos lo que nos enseña Jesús en su mensaje y por qué los seres humanos somos importantes para Dios.</a:t>
            </a:r>
          </a:p>
          <a:p>
            <a:pPr algn="ctr"/>
            <a:endParaRPr lang="es-CL" dirty="0" smtClean="0"/>
          </a:p>
          <a:p>
            <a:pPr algn="ctr"/>
            <a:r>
              <a:rPr lang="es-CL" b="1" i="1" dirty="0" smtClean="0"/>
              <a:t>ECHEMOS UN REPASO</a:t>
            </a:r>
            <a:r>
              <a:rPr lang="es-CL" dirty="0" smtClean="0"/>
              <a:t>…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4977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6" t="29914" r="48605" b="13711"/>
          <a:stretch/>
        </p:blipFill>
        <p:spPr bwMode="auto">
          <a:xfrm>
            <a:off x="190550" y="418044"/>
            <a:ext cx="4516196" cy="567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4" t="22992" r="13701" b="18120"/>
          <a:stretch/>
        </p:blipFill>
        <p:spPr bwMode="auto">
          <a:xfrm>
            <a:off x="7823398" y="516462"/>
            <a:ext cx="4104456" cy="550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Ilustración Vectorial De Dibujos Animados De Un Maestro Para El Elemento De  Diseño Ilustraciones Vectoriales, Clip Art Vectorizado Libre De Derechos.  Image 70132965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10" y="400506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Llamada rectangular redondeada"/>
          <p:cNvSpPr/>
          <p:nvPr/>
        </p:nvSpPr>
        <p:spPr>
          <a:xfrm>
            <a:off x="4943078" y="908720"/>
            <a:ext cx="2664296" cy="2736304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Recuerdas esto, hablamos sobre lo que es una buena persona y sus características.</a:t>
            </a:r>
          </a:p>
          <a:p>
            <a:pPr algn="ctr"/>
            <a:r>
              <a:rPr lang="es-CL" dirty="0" smtClean="0"/>
              <a:t>Repasemos…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858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627</Words>
  <Application>Microsoft Office PowerPoint</Application>
  <PresentationFormat>Personalizado</PresentationFormat>
  <Paragraphs>47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12</cp:revision>
  <dcterms:created xsi:type="dcterms:W3CDTF">2020-08-31T19:51:29Z</dcterms:created>
  <dcterms:modified xsi:type="dcterms:W3CDTF">2020-09-01T00:02:09Z</dcterms:modified>
</cp:coreProperties>
</file>