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       LEY DE LOS GASES</a:t>
            </a:r>
            <a:br>
              <a:rPr lang="es-CL" dirty="0"/>
            </a:br>
            <a:r>
              <a:rPr lang="es-CL" dirty="0"/>
              <a:t>         “ LEY Charles”</a:t>
            </a:r>
            <a:br>
              <a:rPr lang="es-CL" dirty="0"/>
            </a:br>
            <a:r>
              <a:rPr lang="es-CL" dirty="0"/>
              <a:t>         Eje de Química.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Profesora de ciencias Mirta </a:t>
            </a:r>
            <a:r>
              <a:rPr lang="es-CL" dirty="0" err="1"/>
              <a:t>Quilodran</a:t>
            </a:r>
            <a:r>
              <a:rPr lang="es-CL" dirty="0"/>
              <a:t> Medina.</a:t>
            </a:r>
          </a:p>
          <a:p>
            <a:r>
              <a:rPr lang="es-CL" dirty="0"/>
              <a:t>Curso :7°año A-B-C</a:t>
            </a:r>
          </a:p>
          <a:p>
            <a:r>
              <a:rPr lang="es-CL" dirty="0"/>
              <a:t>MATERIAL DE APOYO TEXTO ESCOLAR </a:t>
            </a:r>
            <a:r>
              <a:rPr lang="es-CL"/>
              <a:t>y PPT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388" y="523021"/>
            <a:ext cx="951260" cy="11383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07" y="304608"/>
            <a:ext cx="2804403" cy="395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8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1229" y="624110"/>
            <a:ext cx="9182636" cy="528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5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4" y="624110"/>
            <a:ext cx="8911687" cy="536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5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54" y="497983"/>
            <a:ext cx="5447282" cy="31596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436" y="497981"/>
            <a:ext cx="6031823" cy="558084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32586" y="3953814"/>
            <a:ext cx="39666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La ley de Charles solo se cumple cuando la temperatura es expresada en la</a:t>
            </a:r>
          </a:p>
          <a:p>
            <a:r>
              <a:rPr lang="es-CL" dirty="0"/>
              <a:t>escala kelvin. Para transformar la temperatura de grados Celsius (°C) a kelvin</a:t>
            </a:r>
          </a:p>
          <a:p>
            <a:r>
              <a:rPr lang="es-CL" dirty="0"/>
              <a:t>(K), se utiliza la siguiente ecuación:</a:t>
            </a:r>
          </a:p>
          <a:p>
            <a:r>
              <a:rPr lang="es-CL" dirty="0"/>
              <a:t>                T (K) = T (°C) + 273</a:t>
            </a:r>
          </a:p>
        </p:txBody>
      </p:sp>
    </p:spTree>
    <p:extLst>
      <p:ext uri="{BB962C8B-B14F-4D97-AF65-F5344CB8AC3E}">
        <p14:creationId xmlns:p14="http://schemas.microsoft.com/office/powerpoint/2010/main" val="326296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RESMIENDO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LA LEY DE CHARLES RELACIONA VOLUMEN Y TEMPERATURA DE UN GAS A PRESION CONSTANTE. </a:t>
            </a:r>
          </a:p>
          <a:p>
            <a:r>
              <a:rPr lang="es-CL" dirty="0"/>
              <a:t>FORMULA V/T=k </a:t>
            </a:r>
            <a:r>
              <a:rPr lang="es-CL" dirty="0" err="1"/>
              <a:t>ó</a:t>
            </a:r>
            <a:r>
              <a:rPr lang="es-CL" dirty="0"/>
              <a:t>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3176050"/>
            <a:ext cx="6773729" cy="368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3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LEY DE CHARLES.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197" y="2133600"/>
            <a:ext cx="929854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61921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</TotalTime>
  <Words>114</Words>
  <Application>Microsoft Office PowerPoint</Application>
  <PresentationFormat>Panorámica</PresentationFormat>
  <Paragraphs>13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Espiral</vt:lpstr>
      <vt:lpstr>       LEY DE LOS GASES          “ LEY Charles”          Eje de Química.</vt:lpstr>
      <vt:lpstr>Presentación de PowerPoint</vt:lpstr>
      <vt:lpstr>Presentación de PowerPoint</vt:lpstr>
      <vt:lpstr>Presentación de PowerPoint</vt:lpstr>
      <vt:lpstr>RESMIENDO </vt:lpstr>
      <vt:lpstr>LEY DE CHARLES.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DE LOS GASES          “ LEY Charles”          Eje de Química.</dc:title>
  <dc:creator>Usuario1</dc:creator>
  <cp:lastModifiedBy>Berta Donoso</cp:lastModifiedBy>
  <cp:revision>5</cp:revision>
  <dcterms:created xsi:type="dcterms:W3CDTF">2020-04-08T00:04:30Z</dcterms:created>
  <dcterms:modified xsi:type="dcterms:W3CDTF">2020-05-02T23:20:59Z</dcterms:modified>
</cp:coreProperties>
</file>