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2" r:id="rId5"/>
    <p:sldId id="270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1xbBUErW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MATERIAL DE APOYO PPT DE</a:t>
            </a:r>
            <a:br>
              <a:rPr lang="es-CL" sz="3600" dirty="0" smtClean="0"/>
            </a:br>
            <a:r>
              <a:rPr lang="es-CL" sz="3600" dirty="0" smtClean="0"/>
              <a:t>TIPOS DE</a:t>
            </a:r>
            <a:r>
              <a:rPr lang="es-CL" sz="3600" dirty="0" smtClean="0"/>
              <a:t> </a:t>
            </a:r>
            <a:r>
              <a:rPr lang="es-CL" sz="3600" dirty="0" smtClean="0"/>
              <a:t>FUERZA .  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</a:t>
            </a:r>
            <a:r>
              <a:rPr lang="es-C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Quilodran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n°11</a:t>
            </a:r>
            <a:endParaRPr lang="es-C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9722">
            <a:off x="-1539192" y="-1982835"/>
            <a:ext cx="6655049" cy="6810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 </a:t>
            </a:r>
            <a:r>
              <a:rPr lang="es-CL" dirty="0" smtClean="0"/>
              <a:t>     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532142" cy="165297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77333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     </a:t>
            </a:r>
            <a:r>
              <a:rPr lang="es-CL" dirty="0" smtClean="0"/>
              <a:t>              </a:t>
            </a:r>
            <a:endParaRPr lang="es-C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5705" y="914401"/>
            <a:ext cx="8269356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0574"/>
          </a:xfrm>
        </p:spPr>
        <p:txBody>
          <a:bodyPr/>
          <a:lstStyle/>
          <a:p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215" y="138016"/>
            <a:ext cx="1530229" cy="1652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377780"/>
            <a:ext cx="4095801" cy="25070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35" y="377779"/>
            <a:ext cx="5245508" cy="25070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2" y="2884866"/>
            <a:ext cx="4489961" cy="35269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08" y="2943928"/>
            <a:ext cx="3140766" cy="30974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135" y="2943927"/>
            <a:ext cx="3509473" cy="33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FUERZA POR CONTACTO PUEDE SER:</a:t>
            </a: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15885"/>
            <a:ext cx="4008966" cy="236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224" y="278241"/>
            <a:ext cx="1530229" cy="16521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1" y="1592882"/>
            <a:ext cx="4130502" cy="24118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26" y="4134118"/>
            <a:ext cx="432967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</a:t>
            </a:r>
            <a:r>
              <a:rPr lang="es-CL" sz="3200" dirty="0" smtClean="0"/>
              <a:t>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56" y="1805780"/>
            <a:ext cx="5038725" cy="46204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81" y="1805781"/>
            <a:ext cx="3515519" cy="46204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85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RECORDAR QUE MASA Y PESO NO ES LO MISMO</a:t>
            </a:r>
            <a:br>
              <a:rPr lang="es-CL" dirty="0" smtClean="0"/>
            </a:br>
            <a:r>
              <a:rPr lang="es-CL" dirty="0" smtClean="0"/>
              <a:t>         DIFERENCIA ENTRE PESO Y MASA.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794" y="1831396"/>
            <a:ext cx="5782106" cy="48107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85" y="179237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A MODO DE SUGERENCIA: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REVISA TU LIBRO EN LA PÁGINA 60-61 SALEN EJEMPLOS DE LOS TIPOS DE FUERZA.</a:t>
            </a:r>
          </a:p>
          <a:p>
            <a:r>
              <a:rPr lang="es-CL" dirty="0" smtClean="0"/>
              <a:t>TAMBIEN REVISA LOS VIDEOS DE LOS TIPOS DE FUERZA.</a:t>
            </a:r>
          </a:p>
          <a:p>
            <a:r>
              <a:rPr lang="es-CL" dirty="0" smtClean="0">
                <a:hlinkClick r:id="rId2"/>
              </a:rPr>
              <a:t> </a:t>
            </a:r>
            <a:r>
              <a:rPr lang="es-CL" b="1" u="sng" dirty="0" smtClean="0">
                <a:solidFill>
                  <a:schemeClr val="tx1"/>
                </a:solidFill>
                <a:hlinkClick r:id="rId2"/>
              </a:rPr>
              <a:t>TIPOS DE FUERZA   </a:t>
            </a:r>
          </a:p>
          <a:p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www.youtube.com/watch?v=lu1xbBUErWE</a:t>
            </a:r>
            <a:r>
              <a:rPr lang="es-CL" dirty="0" smtClean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40102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86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MATERIAL DE APOYO PPT DE TIPOS DE FUERZA .  </vt:lpstr>
      <vt:lpstr>       </vt:lpstr>
      <vt:lpstr>   </vt:lpstr>
      <vt:lpstr>LA FUERZA POR CONTACTO PUEDE SER:</vt:lpstr>
      <vt:lpstr>              ?</vt:lpstr>
      <vt:lpstr>RECORDAR QUE MASA Y PESO NO ES LO MISMO          DIFERENCIA ENTRE PESO Y MASA.</vt:lpstr>
      <vt:lpstr>            A MODO DE SUGERENCIA: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35</cp:revision>
  <dcterms:created xsi:type="dcterms:W3CDTF">2020-05-14T03:11:14Z</dcterms:created>
  <dcterms:modified xsi:type="dcterms:W3CDTF">2020-06-11T21:01:02Z</dcterms:modified>
</cp:coreProperties>
</file>