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88" r:id="rId4"/>
    <p:sldId id="289" r:id="rId5"/>
    <p:sldId id="281" r:id="rId6"/>
    <p:sldId id="290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ctKJB2zxM&amp;t=101s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Tt4lqt5o8XU&amp;vl=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vimeo.com/425145262" TargetMode="External"/><Relationship Id="rId4" Type="http://schemas.openxmlformats.org/officeDocument/2006/relationships/hyperlink" Target="https://www.youtube.com/watch?v=7duVmwYpxw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>MATERIAL DE APOYO DE FUERZA ELÁSTICA O FUERZA RESTAURADORA </a:t>
            </a:r>
            <a:br>
              <a:rPr lang="es-CL" sz="3600" dirty="0" smtClean="0"/>
            </a:br>
            <a:r>
              <a:rPr lang="es-CL" sz="3600" dirty="0" smtClean="0"/>
              <a:t>LEY DE HOOKE.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098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Quilodrán Medina.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n°14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dirty="0" smtClean="0"/>
              <a:t>. A-–B--C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28297" cy="2953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88" y="4526018"/>
            <a:ext cx="200225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Ley de </a:t>
            </a:r>
            <a:r>
              <a:rPr lang="es-CL" dirty="0"/>
              <a:t>H</a:t>
            </a:r>
            <a:r>
              <a:rPr lang="es-CL" dirty="0" smtClean="0"/>
              <a:t>ooke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71" y="278241"/>
            <a:ext cx="1530229" cy="1652159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961" y="1588987"/>
            <a:ext cx="4391014" cy="48633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462" y="1588987"/>
            <a:ext cx="5343525" cy="30087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602" y="4554791"/>
            <a:ext cx="5194385" cy="18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52" y="278241"/>
            <a:ext cx="1530229" cy="165215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9600"/>
            <a:ext cx="8814396" cy="54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596668" cy="38814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525" y="278241"/>
            <a:ext cx="1530229" cy="16521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692" y="4391025"/>
            <a:ext cx="790830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Midiendo </a:t>
            </a:r>
            <a:r>
              <a:rPr lang="es-CL" dirty="0" smtClean="0"/>
              <a:t>fuerzas responde las preguntas de la guía.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404" y="278241"/>
            <a:ext cx="1530229" cy="1652159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4318" y="1384701"/>
            <a:ext cx="4731793" cy="5245279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2952016" y="1793338"/>
            <a:ext cx="2395470" cy="26873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772982"/>
            <a:ext cx="1847850" cy="24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480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PARA RESOLVER: Debes de cambiar </a:t>
            </a:r>
            <a:r>
              <a:rPr lang="es-CL" dirty="0" smtClean="0"/>
              <a:t>los cm a m dividiendo 30cm/100=0,3m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077" y="1658870"/>
            <a:ext cx="8151182" cy="2217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583" y="443920"/>
            <a:ext cx="1530229" cy="16521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75" y="3876541"/>
            <a:ext cx="780238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VIDEOS.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Video para convertir de metros (m) a centímetros )cm</a:t>
            </a:r>
          </a:p>
          <a:p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www.youtube.com/watch?v=Tt4lqt5o8XU&amp;vl=es</a:t>
            </a:r>
            <a:endParaRPr lang="es-CL" dirty="0" smtClean="0"/>
          </a:p>
          <a:p>
            <a:r>
              <a:rPr lang="es-CL" dirty="0" smtClean="0"/>
              <a:t>Video para explicar la ley Hooke</a:t>
            </a:r>
          </a:p>
          <a:p>
            <a:r>
              <a:rPr lang="es-CL" dirty="0" smtClean="0">
                <a:hlinkClick r:id="rId3"/>
              </a:rPr>
              <a:t>https</a:t>
            </a:r>
            <a:r>
              <a:rPr lang="es-CL" dirty="0">
                <a:hlinkClick r:id="rId3"/>
              </a:rPr>
              <a:t>://</a:t>
            </a:r>
            <a:r>
              <a:rPr lang="es-CL" dirty="0" smtClean="0">
                <a:hlinkClick r:id="rId3"/>
              </a:rPr>
              <a:t>www.youtube.com/watch?v=YectKJB2zxM&amp;t=101s</a:t>
            </a:r>
            <a:endParaRPr lang="es-CL" dirty="0" smtClean="0"/>
          </a:p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www.youtube.com/watch?v=7duVmwYpxw8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vimeo.com/425145262</a:t>
            </a:r>
            <a:endParaRPr lang="es-CL" dirty="0" smtClean="0"/>
          </a:p>
          <a:p>
            <a:r>
              <a:rPr lang="es-CL" dirty="0" smtClean="0"/>
              <a:t> EXPLICACIÓN </a:t>
            </a:r>
            <a:r>
              <a:rPr lang="es-CL" dirty="0" smtClean="0"/>
              <a:t>DEL </a:t>
            </a:r>
            <a:r>
              <a:rPr lang="es-CL" dirty="0" smtClean="0"/>
              <a:t>EJERCICIOS.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134" y="4681836"/>
            <a:ext cx="1353429" cy="1359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4553" y="609600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1122</TotalTime>
  <Words>98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MATERIAL DE APOYO DE FUERZA ELÁSTICA O FUERZA RESTAURADORA  LEY DE HOOKE.</vt:lpstr>
      <vt:lpstr>             Ley de Hooke</vt:lpstr>
      <vt:lpstr>Presentación de PowerPoint</vt:lpstr>
      <vt:lpstr>Presentación de PowerPoint</vt:lpstr>
      <vt:lpstr>Midiendo fuerzas responde las preguntas de la guía.</vt:lpstr>
      <vt:lpstr>PARA RESOLVER: Debes de cambiar los cm a m dividiendo 30cm/100=0,3m</vt:lpstr>
      <vt:lpstr>A MODO DE SUGERENCIA OBSERVA ESTOS VIDEOS.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64</cp:revision>
  <dcterms:created xsi:type="dcterms:W3CDTF">2020-05-14T03:11:14Z</dcterms:created>
  <dcterms:modified xsi:type="dcterms:W3CDTF">2020-07-08T02:14:25Z</dcterms:modified>
</cp:coreProperties>
</file>