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4" r:id="rId3"/>
    <p:sldId id="300" r:id="rId4"/>
    <p:sldId id="303" r:id="rId5"/>
    <p:sldId id="305" r:id="rId6"/>
    <p:sldId id="299" r:id="rId7"/>
    <p:sldId id="288" r:id="rId8"/>
    <p:sldId id="301" r:id="rId9"/>
    <p:sldId id="28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qZrvmdqwko" TargetMode="External"/><Relationship Id="rId2" Type="http://schemas.openxmlformats.org/officeDocument/2006/relationships/hyperlink" Target="https://vimeo.com/47380812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watch?v=uj87eKVj_A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78805" y="2404534"/>
            <a:ext cx="7637171" cy="1646302"/>
          </a:xfrm>
        </p:spPr>
        <p:txBody>
          <a:bodyPr/>
          <a:lstStyle/>
          <a:p>
            <a:r>
              <a:rPr lang="es-CL" sz="3600" dirty="0" smtClean="0"/>
              <a:t>EXPLICAR EL CICLO MENSTRUAL Y SUS ETAPAS.</a:t>
            </a:r>
            <a:endParaRPr lang="es-CL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40980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s-CL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Profesora Mirta Quilodrán Medina.</a:t>
            </a:r>
          </a:p>
          <a:p>
            <a:pPr algn="ctr"/>
            <a:r>
              <a:rPr lang="es-CL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Asignatura de ciencias naturales</a:t>
            </a:r>
          </a:p>
          <a:p>
            <a:pPr algn="ctr"/>
            <a:r>
              <a:rPr lang="es-CL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Apoyo de Guía </a:t>
            </a:r>
            <a:r>
              <a:rPr lang="es-CL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n°20</a:t>
            </a:r>
            <a:endParaRPr lang="es-CL" sz="6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Cursos 7°años</a:t>
            </a:r>
            <a:r>
              <a:rPr lang="es-CL" sz="6400" dirty="0" smtClean="0"/>
              <a:t>. </a:t>
            </a:r>
            <a:r>
              <a:rPr lang="es-CL" sz="6400" dirty="0" smtClean="0"/>
              <a:t>A–B-C</a:t>
            </a:r>
            <a:endParaRPr lang="es-CL" sz="6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426" y="251790"/>
            <a:ext cx="1378226" cy="14869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75706">
            <a:off x="-579342" y="-745746"/>
            <a:ext cx="4821675" cy="40483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96" y="4004045"/>
            <a:ext cx="1930197" cy="190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8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PREGUNTAS ANTES DE COMENZAR.</a:t>
            </a:r>
            <a:endParaRPr lang="es-C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8054">
            <a:off x="-65314" y="3697635"/>
            <a:ext cx="5461979" cy="67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229350" y="2669721"/>
            <a:ext cx="4196443" cy="1012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</a:t>
            </a:r>
            <a:r>
              <a:rPr lang="es-CL" dirty="0" smtClean="0"/>
              <a:t>CUALES SON LAS HORMONAS DE LA MUJER?</a:t>
            </a:r>
            <a:endParaRPr lang="es-C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2" y="4478110"/>
            <a:ext cx="1931988" cy="159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66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5480"/>
          </a:xfrm>
        </p:spPr>
        <p:txBody>
          <a:bodyPr>
            <a:normAutofit/>
          </a:bodyPr>
          <a:lstStyle/>
          <a:p>
            <a:r>
              <a:rPr lang="es-CL" dirty="0" smtClean="0"/>
              <a:t>Antes de comenzar repasemos.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  </a:t>
            </a:r>
          </a:p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" y="1508921"/>
            <a:ext cx="4197803" cy="261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470" y="1130165"/>
            <a:ext cx="5444839" cy="274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13" y="4205384"/>
            <a:ext cx="3931623" cy="255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85" y="3878036"/>
            <a:ext cx="3829051" cy="26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7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29443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OBJETVO </a:t>
            </a:r>
            <a:r>
              <a:rPr lang="es-CL" dirty="0"/>
              <a:t>DE LA CLASE ONLINE: Explicar el ciclo menstrual.</a:t>
            </a:r>
            <a:br>
              <a:rPr lang="es-CL" dirty="0"/>
            </a:br>
            <a:r>
              <a:rPr lang="es-CL" dirty="0"/>
              <a:t> </a:t>
            </a:r>
            <a:r>
              <a:rPr lang="es-CL" dirty="0" smtClean="0"/>
              <a:t>              E</a:t>
            </a:r>
            <a:r>
              <a:rPr lang="es-CL" dirty="0" smtClean="0"/>
              <a:t>xplicación del ciclo menstrual.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8" y="2166937"/>
            <a:ext cx="5739492" cy="300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304" y="2281239"/>
            <a:ext cx="1932599" cy="236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604157"/>
            <a:ext cx="4640036" cy="540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86" y="604158"/>
            <a:ext cx="4367893" cy="564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5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OVULACIÓN EXPLICACIÓN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1" y="1338943"/>
            <a:ext cx="5143500" cy="454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986" y="1412421"/>
            <a:ext cx="4653643" cy="430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5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393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Días fértiles en un ciclo menstrual de la mujer los días que hay mayores probabilidades de embarazo relación sexual. se usa 28 días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282" y="149452"/>
            <a:ext cx="1530229" cy="1652159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9" y="2163537"/>
            <a:ext cx="6508339" cy="376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030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¿QUÉ APRENDIMOS HOY?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80" y="201613"/>
            <a:ext cx="1530350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9" y="2141084"/>
            <a:ext cx="8760278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04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 MODO DE SUGERENCIA OBSERVA ESTOS VÍDEOS.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9084852" cy="38807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CL" dirty="0" smtClean="0"/>
              <a:t>Revisa este link que dejó material de </a:t>
            </a:r>
            <a:r>
              <a:rPr lang="es-CL" dirty="0" err="1" smtClean="0"/>
              <a:t>Aptus</a:t>
            </a:r>
            <a:r>
              <a:rPr lang="es-CL" dirty="0"/>
              <a:t> : </a:t>
            </a:r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vimeo.com/473808121</a:t>
            </a:r>
            <a:endParaRPr lang="es-CL" dirty="0" smtClean="0"/>
          </a:p>
          <a:p>
            <a:pPr>
              <a:buFont typeface="Wingdings" pitchFamily="2" charset="2"/>
              <a:buChar char="v"/>
            </a:pPr>
            <a:r>
              <a:rPr lang="es-CL" dirty="0" smtClean="0"/>
              <a:t>Video del ciclo menstrual y </a:t>
            </a:r>
            <a:r>
              <a:rPr lang="es-CL" dirty="0"/>
              <a:t>sus etapas: </a:t>
            </a:r>
            <a:endParaRPr lang="es-CL" dirty="0" smtClean="0"/>
          </a:p>
          <a:p>
            <a:pPr>
              <a:buFont typeface="Wingdings" pitchFamily="2" charset="2"/>
              <a:buChar char="v"/>
            </a:pPr>
            <a:r>
              <a:rPr lang="es-CL" dirty="0" smtClean="0">
                <a:hlinkClick r:id="rId3"/>
              </a:rPr>
              <a:t>https</a:t>
            </a:r>
            <a:r>
              <a:rPr lang="es-CL" dirty="0">
                <a:hlinkClick r:id="rId3"/>
              </a:rPr>
              <a:t>://</a:t>
            </a:r>
            <a:r>
              <a:rPr lang="es-CL" dirty="0" smtClean="0">
                <a:hlinkClick r:id="rId3"/>
              </a:rPr>
              <a:t>www.youtube.com/watch?v=vqZrvmdqwko</a:t>
            </a:r>
            <a:endParaRPr lang="es-CL" dirty="0" smtClean="0"/>
          </a:p>
          <a:p>
            <a:pPr>
              <a:buFont typeface="Wingdings" pitchFamily="2" charset="2"/>
              <a:buChar char="v"/>
            </a:pPr>
            <a:endParaRPr lang="es-CL" dirty="0" smtClean="0"/>
          </a:p>
          <a:p>
            <a:pPr>
              <a:buFont typeface="Wingdings" pitchFamily="2" charset="2"/>
              <a:buChar char="v"/>
            </a:pPr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www.youtube.com/watch?v=uj87eKVj_AA</a:t>
            </a: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>
              <a:buFont typeface="Wingdings" panose="05000000000000000000" pitchFamily="2" charset="2"/>
              <a:buChar char="v"/>
            </a:pPr>
            <a:endParaRPr lang="es-CL" dirty="0" smtClean="0"/>
          </a:p>
          <a:p>
            <a:pPr>
              <a:buFont typeface="Wingdings" panose="05000000000000000000" pitchFamily="2" charset="2"/>
              <a:buChar char="v"/>
            </a:pP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325" y="4444957"/>
            <a:ext cx="1353429" cy="13595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8192" y="278241"/>
            <a:ext cx="15302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353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2989</TotalTime>
  <Words>124</Words>
  <Application>Microsoft Office PowerPoint</Application>
  <PresentationFormat>Personalizado</PresentationFormat>
  <Paragraphs>20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Faceta</vt:lpstr>
      <vt:lpstr>EXPLICAR EL CICLO MENSTRUAL Y SUS ETAPAS.</vt:lpstr>
      <vt:lpstr>    PREGUNTAS ANTES DE COMENZAR.</vt:lpstr>
      <vt:lpstr>Antes de comenzar repasemos.</vt:lpstr>
      <vt:lpstr>OBJETVO DE LA CLASE ONLINE: Explicar el ciclo menstrual.                Explicación del ciclo menstrual.</vt:lpstr>
      <vt:lpstr>Presentación de PowerPoint</vt:lpstr>
      <vt:lpstr>       OVULACIÓN EXPLICACIÓN</vt:lpstr>
      <vt:lpstr>Días fértiles en un ciclo menstrual de la mujer los días que hay mayores probabilidades de embarazo relación sexual. se usa 28 días</vt:lpstr>
      <vt:lpstr>       ¿QUÉ APRENDIMOS HOY?</vt:lpstr>
      <vt:lpstr>A MODO DE SUGERENCIA OBSERVA ESTOS VÍDEOS.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sobre la ley de Boyle</dc:title>
  <dc:creator>Usuario1</dc:creator>
  <cp:lastModifiedBy>Admin</cp:lastModifiedBy>
  <cp:revision>103</cp:revision>
  <dcterms:created xsi:type="dcterms:W3CDTF">2020-05-14T03:11:14Z</dcterms:created>
  <dcterms:modified xsi:type="dcterms:W3CDTF">2020-11-04T05:24:19Z</dcterms:modified>
</cp:coreProperties>
</file>