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0C69F0-0061-4BB1-B2C5-D90C2702C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E6F1AA-8D1A-4280-B7D2-95D97649A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1D7C5D-5BFB-4C9B-B7F3-34AA836C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CB6840-5A2F-440B-B342-DFECD2467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3B22DF-A42F-4E70-A2F4-C920DF06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68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A7D54-EDB2-4588-8E59-81208102D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312D05-88B7-4733-9381-41BD78565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53C7D9-4DC5-449A-A57E-A494E4A85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BFCD1F-EA76-48FD-B057-39784F621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41558A-E1FC-4C8B-85C6-75A14269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456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F309F7-FE7A-4674-92E5-ED8203A80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0310DD-B151-4A3A-999B-5C893B8DF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7C63AD-442A-4F90-A3AC-F0B912AA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DC8D33-C620-425E-B280-ADA27B6B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81148F-FAA6-4CD6-AAEA-0F4BEEBD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877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8B545F-27EB-4C05-93A2-273F489C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7C4F60-6331-4DD0-958D-7C8138C42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C992F-7AEA-44F5-8FBD-58FC67837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9B04E3-EDCD-46AB-BE65-CB5D39C5E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563040-B0B0-4B7F-9E33-4126649F1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14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1CD81-A0C0-4A97-A961-CD7086A86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E58649-22B7-4205-B1F6-9AA33AC39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44E04D-61F7-4A84-96E7-F340C061D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5CD3AF-5861-4DC6-A9EF-D46BBE903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0081CB-63C4-4AA1-B27C-C6E265603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62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6D9BE-1FC7-46B0-B5A8-60F4DAC0A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BFC539-3A67-4528-91D7-8CAAE074C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271746-79D1-4896-91B3-D5D4E9624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FC970F-ECB9-4360-BED7-D53475ED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EDF0F0-F33D-4DAC-B277-5A8EDA8C1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FC98BA-A7A5-467F-88E9-271860FF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479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F46C5-9B86-4926-91B0-2D3D4E8F4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A96A18-379B-4FE0-8CA7-E26E25881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D1E53F-F77A-44A1-B8A4-7DC1A7FDC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AEAEED1-60A0-4CEE-8353-E868C2701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77A3459-AE70-476D-9264-F310FFDA20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99225FA-C39B-4148-9EA9-46DC639A8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EF1D70-7CAC-4538-9F0D-1C3270CFB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9B42C7-A058-4C50-AC4F-5B429A95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433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EE210-64B0-4DF1-9084-245EEBFEE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BFFB4B-8DF2-4929-843C-E473C459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7855A7-703F-4F36-99F2-E645D95A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34AB36-ACCF-4519-B821-C0099BE4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3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1F6D70-2791-4587-B11A-5D8ED8DB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49A9879-A298-4B06-8915-0B4EC047B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79C26B-D8E9-4EC5-9941-C52B1B86F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86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EB2B2-AC90-4C9A-AFCE-C6E1F4D8B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84F3A-AEF6-49D0-B74E-D12B204D8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E831E5-7385-4C52-A750-317EA53E4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55CDFB-B0F3-4E1C-8976-7DDA4BCE4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9DF9B1-DD84-48BC-ACA2-8A74A055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912832-953A-4FE5-A526-A96250005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479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8A3AC2-3D33-43B5-87DA-AC1CBC3FA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391E83-88E0-4162-BDC5-7B37BF8FA8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421D98-110D-4871-82B0-F0D738101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2C87C9-4802-460B-8569-95AB3459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18D5A3-31F4-46CC-AD17-392EF2BC3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CFDCC0-E6BC-4EC7-AA36-BB0120021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689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20925C3-E77E-444F-A5B6-D1E423662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8FDC35-5EDA-405E-9466-74E279D00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74E8AF-537B-4C08-ABBA-2C2B2449D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6153-FAED-4321-8BA8-35BDD3C1DB9B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53E348-1233-4B81-B2EA-6D59F9E1D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B4D8B8-7FB0-46FD-80C5-EBE5E2A11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D902-0098-491B-BA63-9BBBCEFE2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66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428E7C-CF72-4177-B907-662EDCB35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884544" y="2265762"/>
            <a:ext cx="6329167" cy="2547872"/>
            <a:chOff x="-2412483" y="5117355"/>
            <a:chExt cx="4342728" cy="1748210"/>
          </a:xfrm>
        </p:grpSpPr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E2C38613-1CC6-42DF-9D5B-1C3CFF915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66174" y="5117355"/>
              <a:ext cx="3496419" cy="1748210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A88567F-0B25-4895-A6DF-304638BE5B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412483" y="6202815"/>
              <a:ext cx="1325500" cy="662750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7A2B20-C280-41CF-965D-FA68DA2BD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883073" y="-1094168"/>
            <a:ext cx="4864676" cy="3807333"/>
          </a:xfrm>
          <a:custGeom>
            <a:avLst/>
            <a:gdLst>
              <a:gd name="connsiteX0" fmla="*/ 0 w 4864676"/>
              <a:gd name="connsiteY0" fmla="*/ 3191201 h 3807333"/>
              <a:gd name="connsiteX1" fmla="*/ 3191202 w 4864676"/>
              <a:gd name="connsiteY1" fmla="*/ 0 h 3807333"/>
              <a:gd name="connsiteX2" fmla="*/ 4864676 w 4864676"/>
              <a:gd name="connsiteY2" fmla="*/ 1673474 h 3807333"/>
              <a:gd name="connsiteX3" fmla="*/ 4864676 w 4864676"/>
              <a:gd name="connsiteY3" fmla="*/ 3807333 h 3807333"/>
              <a:gd name="connsiteX4" fmla="*/ 0 w 4864676"/>
              <a:gd name="connsiteY4" fmla="*/ 3807333 h 3807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3807333">
                <a:moveTo>
                  <a:pt x="0" y="3191201"/>
                </a:moveTo>
                <a:lnTo>
                  <a:pt x="3191202" y="0"/>
                </a:lnTo>
                <a:lnTo>
                  <a:pt x="4864676" y="1673474"/>
                </a:lnTo>
                <a:lnTo>
                  <a:pt x="4864676" y="3807333"/>
                </a:lnTo>
                <a:lnTo>
                  <a:pt x="0" y="380733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F218E6-E246-4EBB-BA8D-DB65AB59A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283537" y="3632636"/>
            <a:ext cx="1185708" cy="1185708"/>
          </a:xfrm>
          <a:custGeom>
            <a:avLst/>
            <a:gdLst>
              <a:gd name="connsiteX0" fmla="*/ 0 w 1185708"/>
              <a:gd name="connsiteY0" fmla="*/ 0 h 1185708"/>
              <a:gd name="connsiteX1" fmla="*/ 454971 w 1185708"/>
              <a:gd name="connsiteY1" fmla="*/ 0 h 1185708"/>
              <a:gd name="connsiteX2" fmla="*/ 1185708 w 1185708"/>
              <a:gd name="connsiteY2" fmla="*/ 730737 h 1185708"/>
              <a:gd name="connsiteX3" fmla="*/ 1185708 w 1185708"/>
              <a:gd name="connsiteY3" fmla="*/ 1185708 h 1185708"/>
              <a:gd name="connsiteX4" fmla="*/ 0 w 1185708"/>
              <a:gd name="connsiteY4" fmla="*/ 1185708 h 1185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5708" h="1185708">
                <a:moveTo>
                  <a:pt x="0" y="0"/>
                </a:moveTo>
                <a:lnTo>
                  <a:pt x="454971" y="0"/>
                </a:lnTo>
                <a:lnTo>
                  <a:pt x="1185708" y="730737"/>
                </a:lnTo>
                <a:lnTo>
                  <a:pt x="1185708" y="1185708"/>
                </a:lnTo>
                <a:lnTo>
                  <a:pt x="0" y="1185708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3B9D26D-939B-4838-886B-07E227F3A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303927" y="5624986"/>
            <a:ext cx="989294" cy="98929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0A80B01-7FDA-4264-BAC7-CA797D496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2" y="-723949"/>
            <a:ext cx="5389379" cy="5389379"/>
          </a:xfrm>
          <a:custGeom>
            <a:avLst/>
            <a:gdLst>
              <a:gd name="connsiteX0" fmla="*/ 0 w 5389379"/>
              <a:gd name="connsiteY0" fmla="*/ 2602331 h 5389379"/>
              <a:gd name="connsiteX1" fmla="*/ 2602331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5389379 h 5389379"/>
              <a:gd name="connsiteX4" fmla="*/ 0 w 5389379"/>
              <a:gd name="connsiteY4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9379" h="5389379">
                <a:moveTo>
                  <a:pt x="0" y="2602331"/>
                </a:moveTo>
                <a:lnTo>
                  <a:pt x="2602331" y="0"/>
                </a:lnTo>
                <a:lnTo>
                  <a:pt x="5389379" y="0"/>
                </a:lnTo>
                <a:lnTo>
                  <a:pt x="5389379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49E75B4-6C35-495B-850B-28CDE6E39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4" y="-1424977"/>
            <a:ext cx="6791435" cy="6791435"/>
          </a:xfrm>
          <a:custGeom>
            <a:avLst/>
            <a:gdLst>
              <a:gd name="connsiteX0" fmla="*/ 0 w 6791435"/>
              <a:gd name="connsiteY0" fmla="*/ 4004387 h 6791435"/>
              <a:gd name="connsiteX1" fmla="*/ 81158 w 6791435"/>
              <a:gd name="connsiteY1" fmla="*/ 3923229 h 6791435"/>
              <a:gd name="connsiteX2" fmla="*/ 81158 w 6791435"/>
              <a:gd name="connsiteY2" fmla="*/ 6710277 h 6791435"/>
              <a:gd name="connsiteX3" fmla="*/ 6710277 w 6791435"/>
              <a:gd name="connsiteY3" fmla="*/ 6710277 h 6791435"/>
              <a:gd name="connsiteX4" fmla="*/ 6710277 w 6791435"/>
              <a:gd name="connsiteY4" fmla="*/ 81158 h 6791435"/>
              <a:gd name="connsiteX5" fmla="*/ 3923229 w 6791435"/>
              <a:gd name="connsiteY5" fmla="*/ 81158 h 6791435"/>
              <a:gd name="connsiteX6" fmla="*/ 4004387 w 6791435"/>
              <a:gd name="connsiteY6" fmla="*/ 0 h 6791435"/>
              <a:gd name="connsiteX7" fmla="*/ 6791435 w 6791435"/>
              <a:gd name="connsiteY7" fmla="*/ 0 h 6791435"/>
              <a:gd name="connsiteX8" fmla="*/ 6791435 w 6791435"/>
              <a:gd name="connsiteY8" fmla="*/ 6791435 h 6791435"/>
              <a:gd name="connsiteX9" fmla="*/ 0 w 6791435"/>
              <a:gd name="connsiteY9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791435" h="6791435">
                <a:moveTo>
                  <a:pt x="0" y="4004387"/>
                </a:moveTo>
                <a:lnTo>
                  <a:pt x="81158" y="3923229"/>
                </a:lnTo>
                <a:lnTo>
                  <a:pt x="81158" y="6710277"/>
                </a:lnTo>
                <a:lnTo>
                  <a:pt x="6710277" y="6710277"/>
                </a:lnTo>
                <a:lnTo>
                  <a:pt x="6710277" y="81158"/>
                </a:lnTo>
                <a:lnTo>
                  <a:pt x="3923229" y="81158"/>
                </a:lnTo>
                <a:lnTo>
                  <a:pt x="4004387" y="0"/>
                </a:lnTo>
                <a:lnTo>
                  <a:pt x="6791435" y="0"/>
                </a:lnTo>
                <a:lnTo>
                  <a:pt x="679143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257CEC-89B0-4DE9-893D-064B39764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0065" y="3052157"/>
            <a:ext cx="4316627" cy="1039441"/>
          </a:xfrm>
          <a:noFill/>
        </p:spPr>
        <p:txBody>
          <a:bodyPr>
            <a:normAutofit/>
          </a:bodyPr>
          <a:lstStyle/>
          <a:p>
            <a:r>
              <a:rPr lang="es-CL" sz="2000">
                <a:solidFill>
                  <a:srgbClr val="080808"/>
                </a:solidFill>
              </a:rPr>
              <a:t>Grade: 7th</a:t>
            </a:r>
          </a:p>
          <a:p>
            <a:r>
              <a:rPr lang="es-CL" sz="2000">
                <a:solidFill>
                  <a:srgbClr val="080808"/>
                </a:solidFill>
              </a:rPr>
              <a:t>Miss Pamela Knuckey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4DE6DD9-77CE-413B-9C76-CB8B63E6E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7021" y="89538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CL" sz="3600">
                <a:solidFill>
                  <a:srgbClr val="080808"/>
                </a:solidFill>
              </a:rPr>
              <a:t>Unit2: Healthy Habits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0EB2D58A-B2F2-4B07-9595-4FED1037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67461" y="5398157"/>
            <a:ext cx="2934814" cy="146740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DEB95C3F-0968-4E23-80BD-35CE22E83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5580" y="5117355"/>
            <a:ext cx="3496419" cy="174821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16E9C92B-1893-4BFE-B7CF-905EB3F87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9271" y="5949259"/>
            <a:ext cx="1832612" cy="916306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9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0819A-E13F-4D2C-92F6-0E1125C98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About</a:t>
            </a:r>
            <a:r>
              <a:rPr lang="es-CL" dirty="0"/>
              <a:t> </a:t>
            </a:r>
            <a:r>
              <a:rPr lang="es-CL" dirty="0" err="1"/>
              <a:t>last</a:t>
            </a:r>
            <a:r>
              <a:rPr lang="es-CL" dirty="0"/>
              <a:t> </a:t>
            </a:r>
            <a:r>
              <a:rPr lang="es-CL" dirty="0" err="1"/>
              <a:t>class</a:t>
            </a:r>
            <a:r>
              <a:rPr lang="es-CL" dirty="0"/>
              <a:t> , </a:t>
            </a:r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if</a:t>
            </a:r>
            <a:r>
              <a:rPr lang="es-CL" dirty="0"/>
              <a:t> </a:t>
            </a:r>
            <a:r>
              <a:rPr lang="es-CL" dirty="0" err="1"/>
              <a:t>we</a:t>
            </a:r>
            <a:r>
              <a:rPr lang="es-CL" dirty="0"/>
              <a:t> </a:t>
            </a:r>
            <a:r>
              <a:rPr lang="es-CL" dirty="0" err="1"/>
              <a:t>make</a:t>
            </a:r>
            <a:r>
              <a:rPr lang="es-CL" dirty="0"/>
              <a:t> a </a:t>
            </a:r>
            <a:r>
              <a:rPr lang="es-CL" dirty="0" err="1"/>
              <a:t>feedback</a:t>
            </a:r>
            <a:r>
              <a:rPr lang="es-CL" dirty="0"/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A95251-45B6-4946-8466-76AF68486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Qué vimos la clase anterior?</a:t>
            </a:r>
          </a:p>
          <a:p>
            <a:r>
              <a:rPr lang="es-CL" dirty="0"/>
              <a:t>Recuerdas palabras del vocabulario visto en la clase anterior?</a:t>
            </a:r>
          </a:p>
          <a:p>
            <a:r>
              <a:rPr lang="es-CL" dirty="0"/>
              <a:t>Podrías darme un ejemplo?</a:t>
            </a:r>
          </a:p>
          <a:p>
            <a:r>
              <a:rPr lang="es-CL" dirty="0"/>
              <a:t>Que son las rutinas diarias? </a:t>
            </a:r>
          </a:p>
        </p:txBody>
      </p:sp>
    </p:spTree>
    <p:extLst>
      <p:ext uri="{BB962C8B-B14F-4D97-AF65-F5344CB8AC3E}">
        <p14:creationId xmlns:p14="http://schemas.microsoft.com/office/powerpoint/2010/main" val="259078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882CA1-C27E-458D-9ECD-4B12D6124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/>
              <a:t>Today we’ll see healthy food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DF3F59-AA04-4F0A-ACAE-F03233E1C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7908" y="5086350"/>
            <a:ext cx="2446465" cy="117829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Do you think is important eat healthy?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ating Healthy: Plan Your Meals As If Your Life Depended On It">
            <a:extLst>
              <a:ext uri="{FF2B5EF4-FFF2-40B4-BE49-F238E27FC236}">
                <a16:creationId xmlns:a16="http://schemas.microsoft.com/office/drawing/2014/main" id="{5EA63DA8-10CE-40CF-B155-3A89D52960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" r="-2" b="-2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37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65A8C-7394-4AD2-A9AD-D606263CF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Fruits</a:t>
            </a:r>
            <a:r>
              <a:rPr lang="es-CL" dirty="0"/>
              <a:t>, vegetables, </a:t>
            </a:r>
            <a:r>
              <a:rPr lang="es-CL" dirty="0" err="1"/>
              <a:t>drinks</a:t>
            </a:r>
            <a:endParaRPr lang="es-C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349AE3F-86ED-4A10-88E7-C973AF9745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775" y="1456068"/>
            <a:ext cx="3669705" cy="206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ACEC8C7-E633-4B3A-A197-D2879E44D231}"/>
              </a:ext>
            </a:extLst>
          </p:cNvPr>
          <p:cNvSpPr txBox="1"/>
          <p:nvPr/>
        </p:nvSpPr>
        <p:spPr>
          <a:xfrm>
            <a:off x="8750104" y="1223889"/>
            <a:ext cx="39248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L" dirty="0"/>
              <a:t>Apple: manzana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 err="1"/>
              <a:t>Pineapple</a:t>
            </a:r>
            <a:r>
              <a:rPr lang="es-CL" dirty="0"/>
              <a:t>: piña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Banana: plátano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Grapes: uvas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 err="1"/>
              <a:t>Strawberry</a:t>
            </a:r>
            <a:r>
              <a:rPr lang="es-CL" dirty="0"/>
              <a:t>: frutilla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 err="1"/>
              <a:t>Blackberry</a:t>
            </a:r>
            <a:r>
              <a:rPr lang="es-CL" dirty="0"/>
              <a:t>: mora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 err="1"/>
              <a:t>Blueberry</a:t>
            </a:r>
            <a:r>
              <a:rPr lang="es-CL" dirty="0"/>
              <a:t>: </a:t>
            </a:r>
            <a:r>
              <a:rPr lang="es-CL" dirty="0" err="1"/>
              <a:t>arandano</a:t>
            </a:r>
            <a:r>
              <a:rPr lang="es-CL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 </a:t>
            </a:r>
            <a:r>
              <a:rPr lang="es-CL" dirty="0" err="1"/>
              <a:t>cherries</a:t>
            </a:r>
            <a:r>
              <a:rPr lang="es-CL" dirty="0"/>
              <a:t>: guindas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Orange: naranja</a:t>
            </a:r>
          </a:p>
        </p:txBody>
      </p:sp>
      <p:pic>
        <p:nvPicPr>
          <p:cNvPr id="1028" name="Picture 4" descr="15 Healthiest Vegetables - Best Vegetables to Eat Daily">
            <a:extLst>
              <a:ext uri="{FF2B5EF4-FFF2-40B4-BE49-F238E27FC236}">
                <a16:creationId xmlns:a16="http://schemas.microsoft.com/office/drawing/2014/main" id="{12E378AC-F724-4ED8-B8E7-CA3A5A8ED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0463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2C8DCE5-6FFD-4019-957F-FA4D72877238}"/>
              </a:ext>
            </a:extLst>
          </p:cNvPr>
          <p:cNvSpPr txBox="1"/>
          <p:nvPr/>
        </p:nvSpPr>
        <p:spPr>
          <a:xfrm>
            <a:off x="3516923" y="4290646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L" dirty="0"/>
              <a:t>Zanahoria: </a:t>
            </a:r>
            <a:r>
              <a:rPr lang="es-CL" dirty="0" err="1"/>
              <a:t>carrot</a:t>
            </a:r>
            <a:endParaRPr lang="es-CL" dirty="0"/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Lechuga: </a:t>
            </a:r>
            <a:r>
              <a:rPr lang="es-CL" dirty="0" err="1"/>
              <a:t>lettuce</a:t>
            </a:r>
            <a:endParaRPr lang="es-CL" dirty="0"/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Tomate: </a:t>
            </a:r>
            <a:r>
              <a:rPr lang="es-CL" dirty="0" err="1"/>
              <a:t>tomato</a:t>
            </a:r>
            <a:endParaRPr lang="es-CL" dirty="0"/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Pepino: </a:t>
            </a:r>
            <a:r>
              <a:rPr lang="es-CL" dirty="0" err="1"/>
              <a:t>cucumber</a:t>
            </a:r>
            <a:endParaRPr lang="es-CL" dirty="0"/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Limón: </a:t>
            </a:r>
            <a:r>
              <a:rPr lang="es-CL" dirty="0" err="1"/>
              <a:t>lemon</a:t>
            </a:r>
            <a:endParaRPr lang="es-CL" dirty="0"/>
          </a:p>
          <a:p>
            <a:pPr marL="342900" indent="-342900">
              <a:buFont typeface="+mj-lt"/>
              <a:buAutoNum type="arabicPeriod"/>
            </a:pPr>
            <a:r>
              <a:rPr lang="es-CL" dirty="0" err="1"/>
              <a:t>Brocoli</a:t>
            </a:r>
            <a:r>
              <a:rPr lang="es-CL" dirty="0"/>
              <a:t>: broccoli</a:t>
            </a:r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Cebolla: </a:t>
            </a:r>
            <a:r>
              <a:rPr lang="es-CL" dirty="0" err="1"/>
              <a:t>onion</a:t>
            </a:r>
            <a:endParaRPr lang="es-CL" dirty="0"/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Champiñones: </a:t>
            </a:r>
            <a:r>
              <a:rPr lang="es-CL" dirty="0" err="1"/>
              <a:t>mushrooms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4487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7EE881A-9AC2-40E4-81F2-F3A06AD35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r>
              <a:rPr lang="es-CL" sz="3400" dirty="0" err="1"/>
              <a:t>drinks</a:t>
            </a:r>
            <a:endParaRPr lang="es-CL" sz="3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0527E5-F5C5-4135-8AC3-7A7FD8206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4498848" cy="3584448"/>
          </a:xfrm>
        </p:spPr>
        <p:txBody>
          <a:bodyPr anchor="t">
            <a:normAutofit/>
          </a:bodyPr>
          <a:lstStyle/>
          <a:p>
            <a:r>
              <a:rPr lang="es-CL" sz="1800"/>
              <a:t>Agua: water</a:t>
            </a:r>
          </a:p>
          <a:p>
            <a:r>
              <a:rPr lang="es-CL" sz="1800"/>
              <a:t>Soda: bebida</a:t>
            </a:r>
          </a:p>
          <a:p>
            <a:r>
              <a:rPr lang="es-CL" sz="1800"/>
              <a:t>Tea: te</a:t>
            </a:r>
          </a:p>
          <a:p>
            <a:r>
              <a:rPr lang="es-CL" sz="1800"/>
              <a:t>Coffee: café                              </a:t>
            </a:r>
          </a:p>
          <a:p>
            <a:r>
              <a:rPr lang="es-CL" sz="1800"/>
              <a:t>Vino: wine</a:t>
            </a:r>
          </a:p>
          <a:p>
            <a:r>
              <a:rPr lang="es-CL" sz="1800"/>
              <a:t>Juice: jugo</a:t>
            </a:r>
          </a:p>
          <a:p>
            <a:r>
              <a:rPr lang="es-CL" sz="1800"/>
              <a:t>Leche:milk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8AAE89E-F84C-42C1-8122-3DB6BD1A7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378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6017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140</Words>
  <Application>Microsoft Office PowerPoint</Application>
  <PresentationFormat>Panorámica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Unit2: Healthy Habits</vt:lpstr>
      <vt:lpstr>About last class , what if we make a feedback?</vt:lpstr>
      <vt:lpstr>Today we’ll see healthy food </vt:lpstr>
      <vt:lpstr>Fruits, vegetables, drinks</vt:lpstr>
      <vt:lpstr>drinks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Healthy Habits</dc:title>
  <dc:creator>pamela Knuckey</dc:creator>
  <cp:lastModifiedBy>pamela Knuckey</cp:lastModifiedBy>
  <cp:revision>4</cp:revision>
  <dcterms:created xsi:type="dcterms:W3CDTF">2020-06-10T21:22:43Z</dcterms:created>
  <dcterms:modified xsi:type="dcterms:W3CDTF">2020-06-10T21:53:55Z</dcterms:modified>
</cp:coreProperties>
</file>