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07B76D-735A-45A7-9A5D-A7F676E0D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3290" y="1041401"/>
            <a:ext cx="307900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s-CL" sz="3000"/>
            </a:br>
            <a:r>
              <a:rPr lang="es-CL" sz="3000"/>
              <a:t>UNIT3: SPORT AND FREE TIME ACTIVITIES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E21128-4649-44E0-8ADF-50D2BB508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431" y="3657596"/>
            <a:ext cx="3092865" cy="1933463"/>
          </a:xfrm>
        </p:spPr>
        <p:txBody>
          <a:bodyPr>
            <a:normAutofit/>
          </a:bodyPr>
          <a:lstStyle/>
          <a:p>
            <a:r>
              <a:rPr lang="es-CL" dirty="0"/>
              <a:t>Grade: 7th</a:t>
            </a:r>
          </a:p>
          <a:p>
            <a:r>
              <a:rPr lang="es-CL" dirty="0"/>
              <a:t>Miss Pamela Knuckey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Natación">
            <a:extLst>
              <a:ext uri="{FF2B5EF4-FFF2-40B4-BE49-F238E27FC236}">
                <a16:creationId xmlns:a16="http://schemas.microsoft.com/office/drawing/2014/main" id="{D48BEDFB-4BE8-45E1-AFF7-B39F64C8F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5334" y="1410208"/>
            <a:ext cx="3858780" cy="38587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2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CC1DB7-CD19-47F3-A822-00E42A54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43BCF-C633-44D7-BBEB-7EA21B48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s-CL" dirty="0"/>
              <a:t>OBJECTIVE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01E79-7616-491F-BFD0-442862FBC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71FD4D6-AF40-4C61-94DD-40008B2BB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683" y="2448805"/>
            <a:ext cx="5278777" cy="17815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D75F65-EDBA-4B97-8A4E-614B489D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A0C526-0FDF-40CA-90CC-3B1CD6087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dirty="0" err="1"/>
              <a:t>vocabulario</a:t>
            </a:r>
            <a:r>
              <a:rPr lang="en-US" dirty="0"/>
              <a:t> de </a:t>
            </a:r>
            <a:r>
              <a:rPr lang="en-US" dirty="0" err="1"/>
              <a:t>deporte</a:t>
            </a:r>
            <a:r>
              <a:rPr lang="en-US" dirty="0"/>
              <a:t> y </a:t>
            </a:r>
            <a:r>
              <a:rPr lang="en-US" dirty="0" err="1"/>
              <a:t>expresiones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I like. </a:t>
            </a:r>
          </a:p>
        </p:txBody>
      </p:sp>
    </p:spTree>
    <p:extLst>
      <p:ext uri="{BB962C8B-B14F-4D97-AF65-F5344CB8AC3E}">
        <p14:creationId xmlns:p14="http://schemas.microsoft.com/office/powerpoint/2010/main" val="81322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2D7949F-F7AD-4D72-9C9D-4FF1086C8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51B7D8-D386-4848-92D4-D0944C6F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s-CL" dirty="0" err="1"/>
              <a:t>Some</a:t>
            </a:r>
            <a:r>
              <a:rPr lang="es-CL" dirty="0"/>
              <a:t> </a:t>
            </a:r>
            <a:r>
              <a:rPr lang="es-CL" dirty="0" err="1"/>
              <a:t>typical</a:t>
            </a:r>
            <a:r>
              <a:rPr lang="es-CL" dirty="0"/>
              <a:t> </a:t>
            </a:r>
            <a:r>
              <a:rPr lang="es-CL" dirty="0" err="1"/>
              <a:t>objects</a:t>
            </a:r>
            <a:r>
              <a:rPr lang="es-CL" dirty="0"/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BBD5AE-06A5-42CD-88F2-7CCF8719E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ort Equipment and Objects in the Shape of Circle">
            <a:extLst>
              <a:ext uri="{FF2B5EF4-FFF2-40B4-BE49-F238E27FC236}">
                <a16:creationId xmlns:a16="http://schemas.microsoft.com/office/drawing/2014/main" id="{FE825ECA-4B80-4F94-8A0F-CA0C5EA0C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7685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3E43B92-4F7A-45DF-BBDC-84EBC37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7D0B92-FE75-49E2-9E94-B881A39D9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gloves : </a:t>
            </a:r>
            <a:r>
              <a:rPr lang="en-US" sz="1300" err="1">
                <a:effectLst/>
                <a:latin typeface="Satisfy"/>
                <a:ea typeface="Satisfy"/>
                <a:cs typeface="Satisfy"/>
              </a:rPr>
              <a:t>guantes</a:t>
            </a:r>
            <a:endParaRPr lang="en-US" sz="1300">
              <a:effectLst/>
              <a:latin typeface="Satisfy"/>
              <a:ea typeface="Satisfy"/>
              <a:cs typeface="Satisfy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skates : </a:t>
            </a:r>
            <a:r>
              <a:rPr lang="en-US" sz="1300" err="1">
                <a:effectLst/>
                <a:latin typeface="Satisfy"/>
                <a:ea typeface="Satisfy"/>
                <a:cs typeface="Satisfy"/>
              </a:rPr>
              <a:t>patines</a:t>
            </a:r>
            <a:endParaRPr lang="en-US" sz="1300">
              <a:effectLst/>
              <a:latin typeface="Satisfy"/>
              <a:ea typeface="Satisfy"/>
              <a:cs typeface="Satisfy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bat : bate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ball  : bola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helmet  : casco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goggles : </a:t>
            </a:r>
            <a:r>
              <a:rPr lang="en-US" sz="1300" err="1">
                <a:effectLst/>
                <a:latin typeface="Satisfy"/>
                <a:ea typeface="Satisfy"/>
                <a:cs typeface="Satisfy"/>
              </a:rPr>
              <a:t>lentes</a:t>
            </a:r>
            <a:r>
              <a:rPr lang="en-US" sz="1300">
                <a:effectLst/>
                <a:latin typeface="Satisfy"/>
                <a:ea typeface="Satisfy"/>
                <a:cs typeface="Satisfy"/>
              </a:rPr>
              <a:t> de </a:t>
            </a:r>
            <a:r>
              <a:rPr lang="en-US" sz="1300" err="1">
                <a:effectLst/>
                <a:latin typeface="Satisfy"/>
                <a:ea typeface="Satisfy"/>
                <a:cs typeface="Satisfy"/>
              </a:rPr>
              <a:t>agua</a:t>
            </a:r>
            <a:endParaRPr lang="en-US" sz="1300">
              <a:effectLst/>
              <a:latin typeface="Satisfy"/>
              <a:ea typeface="Satisfy"/>
              <a:cs typeface="Satisfy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net : </a:t>
            </a:r>
            <a:r>
              <a:rPr lang="en-US" sz="1300" err="1">
                <a:effectLst/>
                <a:latin typeface="Satisfy"/>
                <a:ea typeface="Satisfy"/>
                <a:cs typeface="Satisfy"/>
              </a:rPr>
              <a:t>malla</a:t>
            </a:r>
            <a:endParaRPr lang="en-US" sz="1300">
              <a:effectLst/>
              <a:latin typeface="Satisfy"/>
              <a:ea typeface="Satisfy"/>
              <a:cs typeface="Satisfy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racket : </a:t>
            </a:r>
            <a:r>
              <a:rPr lang="en-US" sz="1300" err="1">
                <a:effectLst/>
                <a:latin typeface="Satisfy"/>
                <a:ea typeface="Satisfy"/>
                <a:cs typeface="Satisfy"/>
              </a:rPr>
              <a:t>raqueta</a:t>
            </a:r>
            <a:endParaRPr lang="en-US" sz="1300">
              <a:effectLst/>
              <a:latin typeface="Satisfy"/>
              <a:ea typeface="Satisfy"/>
              <a:cs typeface="Satisfy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sneakers  : </a:t>
            </a:r>
            <a:r>
              <a:rPr lang="en-US" sz="1300" err="1">
                <a:effectLst/>
                <a:latin typeface="Satisfy"/>
                <a:ea typeface="Satisfy"/>
                <a:cs typeface="Satisfy"/>
              </a:rPr>
              <a:t>zapatillas</a:t>
            </a:r>
            <a:endParaRPr lang="en-US" sz="1300">
              <a:effectLst/>
              <a:latin typeface="Satisfy"/>
              <a:ea typeface="Satisfy"/>
              <a:cs typeface="Satisfy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300">
                <a:effectLst/>
                <a:latin typeface="Satisfy"/>
                <a:ea typeface="Satisfy"/>
                <a:cs typeface="Satisfy"/>
              </a:rPr>
              <a:t> Stick: palo</a:t>
            </a:r>
            <a:endParaRPr lang="es-CL" sz="1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s-CL" sz="1300"/>
          </a:p>
        </p:txBody>
      </p:sp>
    </p:spTree>
    <p:extLst>
      <p:ext uri="{BB962C8B-B14F-4D97-AF65-F5344CB8AC3E}">
        <p14:creationId xmlns:p14="http://schemas.microsoft.com/office/powerpoint/2010/main" val="384716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A95FA-FE42-4C82-A433-C6998DA2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Choose</a:t>
            </a:r>
            <a:r>
              <a:rPr lang="es-CL" dirty="0"/>
              <a:t> a sport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02B2800-504E-48F9-82B7-71C060A5E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212" y="2659063"/>
            <a:ext cx="80295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3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23CC1DB7-CD19-47F3-A822-00E42A54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040F3B-1D06-4CE1-9379-83B0925E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s-CL"/>
              <a:t>I like …..</a:t>
            </a:r>
            <a:endParaRPr lang="es-CL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01E79-7616-491F-BFD0-442862FBC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nglish for you: Verbos seguidos de -ing">
            <a:extLst>
              <a:ext uri="{FF2B5EF4-FFF2-40B4-BE49-F238E27FC236}">
                <a16:creationId xmlns:a16="http://schemas.microsoft.com/office/drawing/2014/main" id="{29E34751-9A3F-4F7B-AABC-0AE96FC1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9551" y="1410208"/>
            <a:ext cx="5145040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AD75F65-EDBA-4B97-8A4E-614B489D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Sistema Like y Dislike con PHP y MySQL #WhitePaper « Blog Hostalia">
            <a:extLst>
              <a:ext uri="{FF2B5EF4-FFF2-40B4-BE49-F238E27FC236}">
                <a16:creationId xmlns:a16="http://schemas.microsoft.com/office/drawing/2014/main" id="{45787D57-0BF6-4EB8-B7EB-A00D751F83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320204"/>
            <a:ext cx="3360737" cy="179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83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Satisfy</vt:lpstr>
      <vt:lpstr>Orgánico</vt:lpstr>
      <vt:lpstr> UNIT3: SPORT AND FREE TIME ACTIVITIES</vt:lpstr>
      <vt:lpstr>OBJECTIVE</vt:lpstr>
      <vt:lpstr>Some typical objects </vt:lpstr>
      <vt:lpstr>Choose a sport</vt:lpstr>
      <vt:lpstr>I like 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UNIT3: SPORT AND FREE TIME ACTIVITIES</dc:title>
  <dc:creator>pamela Knuckey</dc:creator>
  <cp:lastModifiedBy>pamela Knuckey</cp:lastModifiedBy>
  <cp:revision>1</cp:revision>
  <dcterms:created xsi:type="dcterms:W3CDTF">2020-11-04T21:03:09Z</dcterms:created>
  <dcterms:modified xsi:type="dcterms:W3CDTF">2020-11-04T21:04:00Z</dcterms:modified>
</cp:coreProperties>
</file>