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1A55C-8A79-45DD-A337-47D0103D188D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5272-B832-4B66-92DF-412337545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743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1A55C-8A79-45DD-A337-47D0103D188D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5272-B832-4B66-92DF-412337545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1571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1A55C-8A79-45DD-A337-47D0103D188D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5272-B832-4B66-92DF-412337545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927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1A55C-8A79-45DD-A337-47D0103D188D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5272-B832-4B66-92DF-412337545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360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1A55C-8A79-45DD-A337-47D0103D188D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5272-B832-4B66-92DF-412337545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076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1A55C-8A79-45DD-A337-47D0103D188D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5272-B832-4B66-92DF-412337545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1175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1A55C-8A79-45DD-A337-47D0103D188D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5272-B832-4B66-92DF-412337545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829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1A55C-8A79-45DD-A337-47D0103D188D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5272-B832-4B66-92DF-412337545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382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1A55C-8A79-45DD-A337-47D0103D188D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5272-B832-4B66-92DF-412337545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274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1A55C-8A79-45DD-A337-47D0103D188D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5272-B832-4B66-92DF-412337545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708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1A55C-8A79-45DD-A337-47D0103D188D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5272-B832-4B66-92DF-412337545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317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1A55C-8A79-45DD-A337-47D0103D188D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95272-B832-4B66-92DF-412337545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191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Literatura_griega" TargetMode="External"/><Relationship Id="rId2" Type="http://schemas.openxmlformats.org/officeDocument/2006/relationships/hyperlink" Target="https://es.wikipedia.org/wiki/Tradici%C3%B3n_ora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MITOLOGÍA GRIEGA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b="0" i="0" dirty="0">
                <a:solidFill>
                  <a:srgbClr val="222222"/>
                </a:solidFill>
                <a:effectLst/>
                <a:latin typeface="Centaur" panose="02030504050205020304" pitchFamily="18" charset="0"/>
              </a:rPr>
              <a:t>Los mitos griegos intentan explicar los orígenes del mundo y detallan las vidas y aventuras de una amplia variedad de dioses, héroes y otras criaturas mitológicas. Estos relatos fueron originalmente difundidos en una </a:t>
            </a:r>
            <a:r>
              <a:rPr lang="es-CL" b="0" i="0" u="none" strike="noStrike" dirty="0">
                <a:solidFill>
                  <a:srgbClr val="0B0080"/>
                </a:solidFill>
                <a:effectLst/>
                <a:latin typeface="Centaur" panose="02030504050205020304" pitchFamily="18" charset="0"/>
                <a:hlinkClick r:id="rId2" tooltip="Tradición oral"/>
              </a:rPr>
              <a:t>tradición poética oral</a:t>
            </a:r>
            <a:r>
              <a:rPr lang="es-CL" b="0" i="0" dirty="0">
                <a:solidFill>
                  <a:srgbClr val="222222"/>
                </a:solidFill>
                <a:effectLst/>
                <a:latin typeface="Centaur" panose="02030504050205020304" pitchFamily="18" charset="0"/>
              </a:rPr>
              <a:t>, si bien actualmente los mitos se conocen principalmente gracias a la </a:t>
            </a:r>
            <a:r>
              <a:rPr lang="es-CL" b="0" i="0" u="none" strike="noStrike" dirty="0">
                <a:solidFill>
                  <a:srgbClr val="0B0080"/>
                </a:solidFill>
                <a:effectLst/>
                <a:latin typeface="Centaur" panose="02030504050205020304" pitchFamily="18" charset="0"/>
                <a:hlinkClick r:id="rId3" tooltip="Literatura griega"/>
              </a:rPr>
              <a:t>literatura griega</a:t>
            </a:r>
            <a:r>
              <a:rPr lang="es-CL" b="0" i="0" dirty="0">
                <a:solidFill>
                  <a:srgbClr val="222222"/>
                </a:solidFill>
                <a:effectLst/>
                <a:latin typeface="Centaur" panose="02030504050205020304" pitchFamily="18" charset="0"/>
              </a:rPr>
              <a:t>.</a:t>
            </a:r>
            <a:endParaRPr lang="es-ES" dirty="0"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25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11" y="939527"/>
            <a:ext cx="85058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6" y="4797152"/>
            <a:ext cx="84772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2649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00365" y="2967335"/>
            <a:ext cx="11432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CL" sz="5400" b="1" dirty="0">
                <a:ln w="50800"/>
                <a:solidFill>
                  <a:schemeClr val="bg1">
                    <a:shade val="50000"/>
                  </a:schemeClr>
                </a:solidFill>
              </a:rPr>
              <a:t>FIN</a:t>
            </a:r>
            <a:endParaRPr lang="es-ES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498078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58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Centaur</vt:lpstr>
      <vt:lpstr>Tema de Office</vt:lpstr>
      <vt:lpstr>MITOLOGÍA GRIEGA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Mineral 300 1</dc:creator>
  <cp:lastModifiedBy>Berta Donoso</cp:lastModifiedBy>
  <cp:revision>3</cp:revision>
  <dcterms:created xsi:type="dcterms:W3CDTF">2020-04-01T13:49:13Z</dcterms:created>
  <dcterms:modified xsi:type="dcterms:W3CDTF">2020-05-02T23:18:51Z</dcterms:modified>
</cp:coreProperties>
</file>