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61" r:id="rId5"/>
    <p:sldId id="262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4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33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3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4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5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94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8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7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98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7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CE7D-C3D7-417A-AB8A-B466B0CD86BE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B1E9-82B3-413A-8B8F-E9EF16D4F1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90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259175"/>
            <a:ext cx="7272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algn="ctr"/>
            <a:r>
              <a:rPr lang="es-CL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1 clase 10</a:t>
            </a:r>
          </a:p>
          <a:p>
            <a:pPr algn="ctr"/>
            <a:r>
              <a:rPr lang="es-C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algn="ctr"/>
            <a:r>
              <a:rPr lang="es-CL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959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664"/>
            <a:ext cx="6480720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69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620688"/>
            <a:ext cx="5526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222222"/>
                </a:solidFill>
                <a:latin typeface="arial"/>
              </a:rPr>
              <a:t>Métrica:</a:t>
            </a:r>
            <a:endParaRPr lang="es-CL" b="1" dirty="0">
              <a:solidFill>
                <a:srgbClr val="222222"/>
              </a:solidFill>
              <a:latin typeface="arial"/>
            </a:endParaRPr>
          </a:p>
          <a:p>
            <a:r>
              <a:rPr lang="es-CL" dirty="0">
                <a:solidFill>
                  <a:srgbClr val="222222"/>
                </a:solidFill>
                <a:latin typeface="arial"/>
              </a:rPr>
              <a:t>La métrica es el conjunto de regularidades formales y sistemáticas que caracterizan la poesía versificada y la prosa rítmica. El estudio métrico comprende tres partes fundamentales: el verso, la estrofa y el poema.​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40968"/>
            <a:ext cx="568863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63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2008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5589240"/>
            <a:ext cx="5270897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30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1"/>
            <a:ext cx="61926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88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582" y="498239"/>
            <a:ext cx="5561030" cy="28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0988"/>
            <a:ext cx="4968552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11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24735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33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1791" y="2780928"/>
            <a:ext cx="64404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¡Nos vemos pronto!...</a:t>
            </a:r>
          </a:p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66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</Words>
  <Application>Microsoft Office PowerPoint</Application>
  <PresentationFormat>Presentación en pantalla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Maria Cristina M</cp:lastModifiedBy>
  <cp:revision>5</cp:revision>
  <dcterms:created xsi:type="dcterms:W3CDTF">2020-06-11T15:12:23Z</dcterms:created>
  <dcterms:modified xsi:type="dcterms:W3CDTF">2020-06-12T15:11:33Z</dcterms:modified>
</cp:coreProperties>
</file>