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0" r:id="rId4"/>
    <p:sldId id="261" r:id="rId5"/>
    <p:sldId id="262" r:id="rId6"/>
    <p:sldId id="258" r:id="rId7"/>
    <p:sldId id="259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4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33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83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42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952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94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85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73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98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375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27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CE7D-C3D7-417A-AB8A-B466B0CD86B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90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1259175"/>
            <a:ext cx="727280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Material de apoyo</a:t>
            </a:r>
          </a:p>
          <a:p>
            <a:pPr algn="ctr"/>
            <a:r>
              <a:rPr lang="es-CL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Unidad 1 clase 10</a:t>
            </a:r>
          </a:p>
          <a:p>
            <a:pPr algn="ctr"/>
            <a:r>
              <a:rPr lang="es-CL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Lengua y Literatura</a:t>
            </a:r>
          </a:p>
          <a:p>
            <a:pPr algn="ctr"/>
            <a:r>
              <a:rPr lang="es-CL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Séptimos básicos a-b-c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959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4664"/>
            <a:ext cx="6480720" cy="554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696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620688"/>
            <a:ext cx="55263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solidFill>
                  <a:srgbClr val="222222"/>
                </a:solidFill>
                <a:latin typeface="arial"/>
              </a:rPr>
              <a:t>Métrica:</a:t>
            </a:r>
            <a:endParaRPr lang="es-CL" b="1" dirty="0">
              <a:solidFill>
                <a:srgbClr val="222222"/>
              </a:solidFill>
              <a:latin typeface="arial"/>
            </a:endParaRPr>
          </a:p>
          <a:p>
            <a:r>
              <a:rPr lang="es-CL" dirty="0">
                <a:solidFill>
                  <a:srgbClr val="222222"/>
                </a:solidFill>
                <a:latin typeface="arial"/>
              </a:rPr>
              <a:t>La métrica es el conjunto de regularidades formales y sistemáticas que caracterizan la poesía versificada y la prosa rítmica. El estudio métrico comprende tres partes fundamentales: el verso, la estrofa y el poema.​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140968"/>
            <a:ext cx="568863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63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2008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7" y="5589240"/>
            <a:ext cx="5270897" cy="659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300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8761"/>
            <a:ext cx="6192688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88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582" y="498239"/>
            <a:ext cx="5561030" cy="282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320988"/>
            <a:ext cx="4968552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117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6624735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033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51791" y="2780928"/>
            <a:ext cx="64404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¡Nos vemos pronto!...</a:t>
            </a:r>
          </a:p>
          <a:p>
            <a:pPr algn="ctr"/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766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58</Words>
  <Application>Microsoft Office PowerPoint</Application>
  <PresentationFormat>Presentación en pantalla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Mineral 300 1</dc:creator>
  <cp:lastModifiedBy>Maria Cristina M</cp:lastModifiedBy>
  <cp:revision>5</cp:revision>
  <dcterms:created xsi:type="dcterms:W3CDTF">2020-06-11T15:12:23Z</dcterms:created>
  <dcterms:modified xsi:type="dcterms:W3CDTF">2020-06-12T15:11:33Z</dcterms:modified>
</cp:coreProperties>
</file>