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7" r:id="rId4"/>
    <p:sldId id="268" r:id="rId5"/>
    <p:sldId id="270" r:id="rId6"/>
    <p:sldId id="269" r:id="rId7"/>
    <p:sldId id="265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CE7D-C3D7-417A-AB8A-B466B0CD86BE}" type="datetimeFigureOut">
              <a:rPr lang="es-ES" smtClean="0"/>
              <a:t>17/06/2020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B1E9-82B3-413A-8B8F-E9EF16D4F1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041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CE7D-C3D7-417A-AB8A-B466B0CD86BE}" type="datetimeFigureOut">
              <a:rPr lang="es-ES" smtClean="0"/>
              <a:t>17/06/2020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B1E9-82B3-413A-8B8F-E9EF16D4F1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8334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CE7D-C3D7-417A-AB8A-B466B0CD86BE}" type="datetimeFigureOut">
              <a:rPr lang="es-ES" smtClean="0"/>
              <a:t>17/06/2020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B1E9-82B3-413A-8B8F-E9EF16D4F1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8310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CE7D-C3D7-417A-AB8A-B466B0CD86BE}" type="datetimeFigureOut">
              <a:rPr lang="es-ES" smtClean="0"/>
              <a:t>17/06/2020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B1E9-82B3-413A-8B8F-E9EF16D4F1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9423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CE7D-C3D7-417A-AB8A-B466B0CD86BE}" type="datetimeFigureOut">
              <a:rPr lang="es-ES" smtClean="0"/>
              <a:t>17/06/2020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B1E9-82B3-413A-8B8F-E9EF16D4F1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9522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CE7D-C3D7-417A-AB8A-B466B0CD86BE}" type="datetimeFigureOut">
              <a:rPr lang="es-ES" smtClean="0"/>
              <a:t>17/06/2020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B1E9-82B3-413A-8B8F-E9EF16D4F1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8946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CE7D-C3D7-417A-AB8A-B466B0CD86BE}" type="datetimeFigureOut">
              <a:rPr lang="es-ES" smtClean="0"/>
              <a:t>17/06/2020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B1E9-82B3-413A-8B8F-E9EF16D4F1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6851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CE7D-C3D7-417A-AB8A-B466B0CD86BE}" type="datetimeFigureOut">
              <a:rPr lang="es-ES" smtClean="0"/>
              <a:t>17/06/2020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B1E9-82B3-413A-8B8F-E9EF16D4F1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1730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CE7D-C3D7-417A-AB8A-B466B0CD86BE}" type="datetimeFigureOut">
              <a:rPr lang="es-ES" smtClean="0"/>
              <a:t>17/06/2020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B1E9-82B3-413A-8B8F-E9EF16D4F1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0980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CE7D-C3D7-417A-AB8A-B466B0CD86BE}" type="datetimeFigureOut">
              <a:rPr lang="es-ES" smtClean="0"/>
              <a:t>17/06/2020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B1E9-82B3-413A-8B8F-E9EF16D4F1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3753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CE7D-C3D7-417A-AB8A-B466B0CD86BE}" type="datetimeFigureOut">
              <a:rPr lang="es-ES" smtClean="0"/>
              <a:t>17/06/2020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B1E9-82B3-413A-8B8F-E9EF16D4F1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272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BCE7D-C3D7-417A-AB8A-B466B0CD86BE}" type="datetimeFigureOut">
              <a:rPr lang="es-ES" smtClean="0"/>
              <a:t>17/06/2020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FB1E9-82B3-413A-8B8F-E9EF16D4F1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2901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43608" y="1259175"/>
            <a:ext cx="727280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L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Material de apoyo</a:t>
            </a:r>
          </a:p>
          <a:p>
            <a:pPr algn="ctr"/>
            <a:r>
              <a:rPr lang="es-CL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Unidad 2 clase </a:t>
            </a:r>
            <a:r>
              <a:rPr lang="es-CL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12</a:t>
            </a:r>
            <a:endParaRPr lang="es-CL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s-CL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Lengua y Literatura</a:t>
            </a:r>
          </a:p>
          <a:p>
            <a:pPr algn="ctr"/>
            <a:r>
              <a:rPr lang="es-CL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Séptimos básicos a-b-c</a:t>
            </a:r>
            <a:endParaRPr lang="es-E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9598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squema texto narrati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734481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194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2219325"/>
            <a:ext cx="67246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120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1147763"/>
            <a:ext cx="636270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026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1100138"/>
            <a:ext cx="64198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329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957263"/>
            <a:ext cx="651510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551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577814" y="2967335"/>
            <a:ext cx="5988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Nos vemos pronto…</a:t>
            </a:r>
            <a:endParaRPr lang="es-E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41212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17</Words>
  <Application>Microsoft Office PowerPoint</Application>
  <PresentationFormat>Presentación en pantalla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Mineral 300 1</dc:creator>
  <cp:lastModifiedBy>Mineral 300 1</cp:lastModifiedBy>
  <cp:revision>8</cp:revision>
  <dcterms:created xsi:type="dcterms:W3CDTF">2020-06-11T15:12:23Z</dcterms:created>
  <dcterms:modified xsi:type="dcterms:W3CDTF">2020-06-17T04:17:00Z</dcterms:modified>
</cp:coreProperties>
</file>