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8" r:id="rId5"/>
    <p:sldId id="261" r:id="rId6"/>
    <p:sldId id="257" r:id="rId7"/>
    <p:sldId id="258" r:id="rId8"/>
    <p:sldId id="259" r:id="rId9"/>
    <p:sldId id="269" r:id="rId1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EB258-B8F7-4EC1-B447-F1A84227C206}" type="datetimeFigureOut">
              <a:rPr lang="es-ES" smtClean="0"/>
              <a:t>01/07/2020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DFC8-D963-4EAB-B01B-AD8F05B8F0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18910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EB258-B8F7-4EC1-B447-F1A84227C206}" type="datetimeFigureOut">
              <a:rPr lang="es-ES" smtClean="0"/>
              <a:t>01/07/2020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DFC8-D963-4EAB-B01B-AD8F05B8F0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1563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EB258-B8F7-4EC1-B447-F1A84227C206}" type="datetimeFigureOut">
              <a:rPr lang="es-ES" smtClean="0"/>
              <a:t>01/07/2020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DFC8-D963-4EAB-B01B-AD8F05B8F0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0914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EB258-B8F7-4EC1-B447-F1A84227C206}" type="datetimeFigureOut">
              <a:rPr lang="es-ES" smtClean="0"/>
              <a:t>01/07/2020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DFC8-D963-4EAB-B01B-AD8F05B8F0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2504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EB258-B8F7-4EC1-B447-F1A84227C206}" type="datetimeFigureOut">
              <a:rPr lang="es-ES" smtClean="0"/>
              <a:t>01/07/2020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DFC8-D963-4EAB-B01B-AD8F05B8F0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1136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EB258-B8F7-4EC1-B447-F1A84227C206}" type="datetimeFigureOut">
              <a:rPr lang="es-ES" smtClean="0"/>
              <a:t>01/07/2020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DFC8-D963-4EAB-B01B-AD8F05B8F0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75031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EB258-B8F7-4EC1-B447-F1A84227C206}" type="datetimeFigureOut">
              <a:rPr lang="es-ES" smtClean="0"/>
              <a:t>01/07/2020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DFC8-D963-4EAB-B01B-AD8F05B8F0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53974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EB258-B8F7-4EC1-B447-F1A84227C206}" type="datetimeFigureOut">
              <a:rPr lang="es-ES" smtClean="0"/>
              <a:t>01/07/2020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DFC8-D963-4EAB-B01B-AD8F05B8F0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4379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EB258-B8F7-4EC1-B447-F1A84227C206}" type="datetimeFigureOut">
              <a:rPr lang="es-ES" smtClean="0"/>
              <a:t>01/07/2020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DFC8-D963-4EAB-B01B-AD8F05B8F0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2801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EB258-B8F7-4EC1-B447-F1A84227C206}" type="datetimeFigureOut">
              <a:rPr lang="es-ES" smtClean="0"/>
              <a:t>01/07/2020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DFC8-D963-4EAB-B01B-AD8F05B8F0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7316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EB258-B8F7-4EC1-B447-F1A84227C206}" type="datetimeFigureOut">
              <a:rPr lang="es-ES" smtClean="0"/>
              <a:t>01/07/2020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DFC8-D963-4EAB-B01B-AD8F05B8F0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21038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EB258-B8F7-4EC1-B447-F1A84227C206}" type="datetimeFigureOut">
              <a:rPr lang="es-ES" smtClean="0"/>
              <a:t>01/07/2020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85DFC8-D963-4EAB-B01B-AD8F05B8F0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9211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971600" y="1340768"/>
            <a:ext cx="734481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s-CL" sz="5400" b="1" dirty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Material de apoyo</a:t>
            </a:r>
          </a:p>
          <a:p>
            <a:pPr lvl="0" algn="ctr"/>
            <a:r>
              <a:rPr lang="es-CL" sz="5400" b="1" dirty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Unidad 2 clase 14</a:t>
            </a:r>
          </a:p>
          <a:p>
            <a:pPr lvl="0" algn="ctr"/>
            <a:r>
              <a:rPr lang="es-CL" sz="5400" b="1" dirty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Lengua y Literatura</a:t>
            </a:r>
          </a:p>
          <a:p>
            <a:pPr lvl="0" algn="ctr"/>
            <a:r>
              <a:rPr lang="es-CL" sz="5400" b="1" dirty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Séptimos básicos a-b-c</a:t>
            </a:r>
            <a:endParaRPr lang="es-ES" sz="5400" b="1" dirty="0">
              <a:ln w="12700">
                <a:solidFill>
                  <a:srgbClr val="1F497D">
                    <a:satMod val="155000"/>
                  </a:srgbClr>
                </a:solidFill>
                <a:prstDash val="solid"/>
              </a:ln>
              <a:solidFill>
                <a:srgbClr val="EEECE1">
                  <a:tint val="85000"/>
                  <a:satMod val="155000"/>
                </a:srgb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6258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628800"/>
            <a:ext cx="5772150" cy="15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3988505"/>
            <a:ext cx="56007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6191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764704"/>
            <a:ext cx="7908643" cy="54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5186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76672"/>
            <a:ext cx="7560839" cy="5472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776310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76672"/>
            <a:ext cx="8208912" cy="5616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95572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836712"/>
            <a:ext cx="7272807" cy="5184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44451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545699"/>
            <a:ext cx="4800600" cy="3781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327124"/>
            <a:ext cx="7410450" cy="18290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584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/>
          <a:stretch>
            <a:fillRect/>
          </a:stretch>
        </p:blipFill>
        <p:spPr>
          <a:xfrm>
            <a:off x="827584" y="764704"/>
            <a:ext cx="7776863" cy="547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44068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577814" y="2967335"/>
            <a:ext cx="598837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CL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Nos vemos pronto…</a:t>
            </a:r>
            <a:endParaRPr lang="es-E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11799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815</TotalTime>
  <Words>17</Words>
  <Application>Microsoft Office PowerPoint</Application>
  <PresentationFormat>Presentación en pantalla (4:3)</PresentationFormat>
  <Paragraphs>5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Mineral 300 1</dc:creator>
  <cp:lastModifiedBy>Mineral 300 1</cp:lastModifiedBy>
  <cp:revision>9</cp:revision>
  <dcterms:created xsi:type="dcterms:W3CDTF">2020-07-01T14:49:35Z</dcterms:created>
  <dcterms:modified xsi:type="dcterms:W3CDTF">2020-07-02T04:25:10Z</dcterms:modified>
</cp:coreProperties>
</file>