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1" r:id="rId6"/>
    <p:sldId id="257" r:id="rId7"/>
    <p:sldId id="258" r:id="rId8"/>
    <p:sldId id="259" r:id="rId9"/>
    <p:sldId id="269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9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3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0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B258-B8F7-4EC1-B447-F1A84227C206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34076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14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7721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88505"/>
            <a:ext cx="5600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19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908643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18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56083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63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0891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55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272807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4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5699"/>
            <a:ext cx="48006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27124"/>
            <a:ext cx="7410450" cy="182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8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764704"/>
            <a:ext cx="777686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40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7814" y="2967335"/>
            <a:ext cx="5988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79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17</Words>
  <Application>Microsoft Office PowerPoint</Application>
  <PresentationFormat>Presentación en pantalla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Mineral 300 1</cp:lastModifiedBy>
  <cp:revision>9</cp:revision>
  <dcterms:created xsi:type="dcterms:W3CDTF">2020-07-01T14:49:35Z</dcterms:created>
  <dcterms:modified xsi:type="dcterms:W3CDTF">2020-07-02T04:25:10Z</dcterms:modified>
</cp:coreProperties>
</file>