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717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313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434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88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8762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5849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193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869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1449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0178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62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18A9D-0F86-4E39-A6C1-733DF1E43784}" type="datetimeFigureOut">
              <a:rPr lang="es-CL" smtClean="0"/>
              <a:t>05-11-2020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E3BD-FB3A-4FB8-B906-6AA9F3E184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100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43561" y="1452280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5400" b="1" i="0" u="none" strike="noStrike" kern="0" cap="none" spc="0" normalizeH="0" baseline="0" noProof="0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</a:rPr>
              <a:t>Material de apoyo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5400" b="1" i="0" u="none" strike="noStrike" kern="0" cap="none" spc="0" normalizeH="0" baseline="0" noProof="0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</a:rPr>
              <a:t>Unidad 2 clase </a:t>
            </a:r>
            <a:r>
              <a:rPr kumimoji="0" lang="es-CL" sz="5400" b="1" i="0" u="none" strike="noStrike" kern="0" cap="none" spc="0" normalizeH="0" baseline="0" noProof="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</a:rPr>
              <a:t>19</a:t>
            </a:r>
            <a:endParaRPr kumimoji="0" lang="es-CL" sz="5400" b="1" i="0" u="none" strike="noStrike" kern="0" cap="none" spc="0" normalizeH="0" baseline="0" noProof="0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5400" b="1" i="0" u="none" strike="noStrike" kern="0" cap="none" spc="0" normalizeH="0" baseline="0" noProof="0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</a:rPr>
              <a:t>Lengua y Literatura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5400" b="1" i="0" u="none" strike="noStrike" kern="0" cap="none" spc="0" normalizeH="0" baseline="0" noProof="0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</a:rPr>
              <a:t>Séptimos básicos a-b-c</a:t>
            </a:r>
            <a:endParaRPr kumimoji="0" lang="es-ES" sz="5400" b="1" i="0" u="none" strike="noStrike" kern="0" cap="none" spc="0" normalizeH="0" baseline="0" noProof="0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0324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81" y="258104"/>
            <a:ext cx="4724400" cy="32194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917" y="3901301"/>
            <a:ext cx="4817327" cy="253701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9022" y="434316"/>
            <a:ext cx="458152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29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90" y="268906"/>
            <a:ext cx="5895975" cy="30194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4604" y="3968672"/>
            <a:ext cx="51244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81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92" y="434548"/>
            <a:ext cx="9624315" cy="505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6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4128" y="857250"/>
            <a:ext cx="758282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98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177" y="900954"/>
            <a:ext cx="6051176" cy="529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620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13</Words>
  <Application>Microsoft Office PowerPoint</Application>
  <PresentationFormat>Panorámica</PresentationFormat>
  <Paragraphs>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 Herrera</dc:creator>
  <cp:lastModifiedBy>Rosa Herrera</cp:lastModifiedBy>
  <cp:revision>12</cp:revision>
  <dcterms:created xsi:type="dcterms:W3CDTF">2020-11-05T17:42:30Z</dcterms:created>
  <dcterms:modified xsi:type="dcterms:W3CDTF">2020-11-05T19:55:58Z</dcterms:modified>
</cp:coreProperties>
</file>