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6" r:id="rId5"/>
    <p:sldId id="3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2017E-A922-41BC-8B51-64237C64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AD7F6-9A4C-44C7-A2CD-58701F72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7CD68-B7EF-4D89-A257-9C4AD805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9B930-FD6C-4EEB-ABA5-C2152C6A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F74CA-C07D-4CA0-AE70-5C3F17AB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0C1C3-CF26-439A-B560-8CA5AF4D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9470AC-690E-412F-BA4E-4408C1A08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5F596-DD4D-4A3B-BC55-1F2E742B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4FB91-AF1C-4EA5-9B30-CEB64F88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179C50-58EC-4A4A-AAB3-1D217D6E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81308-0BED-4699-A14F-88A07DE21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6AD381-0F48-43F2-A0FD-0B313316C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867AF-44A3-4579-9077-CFAAE49D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24D80-F497-4007-A73A-243911FA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7018B-3632-411B-8A9D-F6D147D6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A7CC4-A627-4185-9C52-5124AB7B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E2BFB-CE9D-42DC-9BE2-81882852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3799C-9166-4251-8E68-D692DB60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17F4C-7F38-4962-AC51-389C982D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1ABBD0-BB0A-4A33-ACFD-EA1F73D4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21AB-4227-4E93-B177-54093498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68D2C3-AC55-4B28-BFF3-1C0A73AB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43290-EC45-4F2F-B975-4609A581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3B4ED-A803-4149-A77E-FEE5C513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E49A2-0BBA-4AF1-BA04-B81A401F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1753-D20C-4520-8969-4FAFD0EC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63461-2F7A-4573-957B-E47C2D999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B5E5F4-4844-406D-886B-D80703EA5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6DA250-A054-4BF5-8DF0-840BF139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16C9C-1D2B-4D71-BBA9-8389FEC0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F5FF1-8F45-41A7-933E-ABA70F8F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9944D-F9DF-41D4-A190-5A2E691D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A28F2-A1FE-46DC-9D89-4E09E1FF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EAFD2-2976-4437-A631-3D3A94357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817D88-90F7-426A-AB57-2CF25A847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4EE605-F8FF-4749-B2CB-173ABDC56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442FA2-8493-4981-AA3C-7632307B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76A75A-2014-4E79-97F1-46BAE9A7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608230-9D0A-4AA5-AF1B-C8325D7D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0D726-362A-46C3-9900-C523EDE0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DE7AE2-8EF9-4DE7-91AE-A7B74A18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76C57E-17E4-404F-B42C-2195F08D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1DB0B3-ACFE-4CD0-B895-58BF34C3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4B3CCE-8A88-4D20-8014-F358D11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28764D-B0D5-4F47-9900-BBF562F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4164A9-1324-4312-85F3-54BD70A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DB8D-5859-480B-8609-B9CD5735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0A91B-D460-4C52-8737-FFD4EE49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44EE2F-567C-46FA-9A20-06FED881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576A32-EA7E-4D88-B40F-F8FA887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8AEFE-7CF2-4059-9445-6CBE5B9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558FD1-2096-441A-863C-9D6CB1C6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E414-77B0-4E38-9B19-D559E87D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61371B-8CEA-498B-9A47-EE367A5F4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02439-B456-4291-9033-A96B730AB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EB9245-5253-426B-8A3E-E86FBFC1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6AF6B-331A-4BEE-9A27-B86C71F8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E502FA-062E-4FBD-AB01-B2CF678B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38E3FD-E1DF-4AFD-BDFB-363063D1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F15DB-9FA8-4C66-8DC1-6DBDA1BB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C113F-20E0-4F9F-816B-DF3ED9232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DE50-4837-4AC5-8EA6-6C6D128D2E8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53753-BDDA-4BF1-AE21-434077D18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E147E-EDD1-4FED-B952-912DE471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TeBLyZTe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7°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O.A: Reconocen y valoran significados y simbolismos propios de una cultura en la música escuchada.</a:t>
            </a:r>
            <a:br>
              <a:rPr lang="en-US" dirty="0"/>
            </a:b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9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74BADD-0502-449B-872E-34C1D8F01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9" t="23632" r="34323" b="10678"/>
          <a:stretch/>
        </p:blipFill>
        <p:spPr>
          <a:xfrm>
            <a:off x="9627099" y="2605958"/>
            <a:ext cx="1739488" cy="18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CA2F3-212E-4035-A607-C089C96E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Violeta Parra; La carta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4AE15-3F22-4D2A-9B57-FFF24296B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/>
              <a:t>Me mandaron una carta</a:t>
            </a:r>
            <a:br>
              <a:rPr lang="es-CL" dirty="0"/>
            </a:br>
            <a:r>
              <a:rPr lang="es-CL" dirty="0"/>
              <a:t>Por el correo temprano</a:t>
            </a:r>
            <a:br>
              <a:rPr lang="es-CL" dirty="0"/>
            </a:br>
            <a:r>
              <a:rPr lang="es-CL" dirty="0"/>
              <a:t>Y en esa carta me dicen</a:t>
            </a:r>
            <a:br>
              <a:rPr lang="es-CL" dirty="0"/>
            </a:br>
            <a:r>
              <a:rPr lang="es-CL" dirty="0"/>
              <a:t>Que cayó preso mi hermano</a:t>
            </a:r>
            <a:br>
              <a:rPr lang="es-CL" dirty="0"/>
            </a:br>
            <a:r>
              <a:rPr lang="es-CL" dirty="0"/>
              <a:t>Y sin lástima con grillos</a:t>
            </a:r>
            <a:br>
              <a:rPr lang="es-CL" dirty="0"/>
            </a:br>
            <a:r>
              <a:rPr lang="es-CL" dirty="0"/>
              <a:t>Por la calle lo arrastraron, si</a:t>
            </a:r>
          </a:p>
          <a:p>
            <a:r>
              <a:rPr lang="es-CL" dirty="0"/>
              <a:t>La carta dice el motivo</a:t>
            </a:r>
            <a:br>
              <a:rPr lang="es-CL" dirty="0"/>
            </a:br>
            <a:r>
              <a:rPr lang="es-CL" dirty="0"/>
              <a:t>Que ha cometido Roberto</a:t>
            </a:r>
            <a:br>
              <a:rPr lang="es-CL" dirty="0"/>
            </a:br>
            <a:r>
              <a:rPr lang="es-CL" dirty="0"/>
              <a:t>Haber apoyado el paro</a:t>
            </a:r>
            <a:br>
              <a:rPr lang="es-CL" dirty="0"/>
            </a:br>
            <a:r>
              <a:rPr lang="es-CL" dirty="0"/>
              <a:t>Que ya se había resuelto</a:t>
            </a:r>
            <a:br>
              <a:rPr lang="es-CL" dirty="0"/>
            </a:br>
            <a:r>
              <a:rPr lang="es-CL" dirty="0"/>
              <a:t>Si acaso esto es un motivo</a:t>
            </a:r>
            <a:br>
              <a:rPr lang="es-CL" dirty="0"/>
            </a:br>
            <a:r>
              <a:rPr lang="es-CL" dirty="0"/>
              <a:t>Presa también voy sargento, si</a:t>
            </a:r>
          </a:p>
          <a:p>
            <a:r>
              <a:rPr lang="es-CL" dirty="0"/>
              <a:t>Yo que me encuentro tan lejos</a:t>
            </a:r>
            <a:br>
              <a:rPr lang="es-CL" dirty="0"/>
            </a:br>
            <a:r>
              <a:rPr lang="es-CL" dirty="0"/>
              <a:t>Esperando una noticia</a:t>
            </a:r>
            <a:br>
              <a:rPr lang="es-CL" dirty="0"/>
            </a:br>
            <a:r>
              <a:rPr lang="es-CL" dirty="0"/>
              <a:t>Me viene a decir la carta</a:t>
            </a:r>
            <a:br>
              <a:rPr lang="es-CL" dirty="0"/>
            </a:br>
            <a:r>
              <a:rPr lang="es-CL" dirty="0"/>
              <a:t>Que en mi patria no hay justicia</a:t>
            </a:r>
            <a:br>
              <a:rPr lang="es-CL" dirty="0"/>
            </a:br>
            <a:r>
              <a:rPr lang="es-CL" dirty="0"/>
              <a:t>Los hambrientos piden pan</a:t>
            </a:r>
            <a:br>
              <a:rPr lang="es-CL" dirty="0"/>
            </a:br>
            <a:r>
              <a:rPr lang="es-CL" dirty="0"/>
              <a:t>Plomo les da la milicia, si</a:t>
            </a:r>
          </a:p>
          <a:p>
            <a:r>
              <a:rPr lang="es-CL" dirty="0"/>
              <a:t>De esta manera pomposa</a:t>
            </a:r>
            <a:br>
              <a:rPr lang="es-CL" dirty="0"/>
            </a:br>
            <a:r>
              <a:rPr lang="es-CL" dirty="0"/>
              <a:t>Quieren conservar su asiento</a:t>
            </a:r>
            <a:br>
              <a:rPr lang="es-CL" dirty="0"/>
            </a:br>
            <a:r>
              <a:rPr lang="es-CL" dirty="0"/>
              <a:t>Los de abanicos y de frac</a:t>
            </a:r>
            <a:br>
              <a:rPr lang="es-CL" dirty="0"/>
            </a:br>
            <a:r>
              <a:rPr lang="es-CL" dirty="0"/>
              <a:t>Sin tener merecimiento</a:t>
            </a:r>
            <a:br>
              <a:rPr lang="es-CL" dirty="0"/>
            </a:br>
            <a:r>
              <a:rPr lang="es-CL" dirty="0"/>
              <a:t>Van y vienen de la iglesia</a:t>
            </a:r>
            <a:br>
              <a:rPr lang="es-CL" dirty="0"/>
            </a:br>
            <a:r>
              <a:rPr lang="es-CL" dirty="0"/>
              <a:t>Y olvidan los mandamientos, si</a:t>
            </a:r>
          </a:p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F69F24-D7CB-4CE0-A982-5879BE355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/>
              <a:t>Habrase visto insolencia</a:t>
            </a:r>
            <a:br>
              <a:rPr lang="es-CL" dirty="0"/>
            </a:br>
            <a:r>
              <a:rPr lang="es-CL" dirty="0" err="1"/>
              <a:t>Barbárie</a:t>
            </a:r>
            <a:r>
              <a:rPr lang="es-CL" dirty="0"/>
              <a:t> y alevosía</a:t>
            </a:r>
            <a:br>
              <a:rPr lang="es-CL" dirty="0"/>
            </a:br>
            <a:r>
              <a:rPr lang="es-CL" dirty="0"/>
              <a:t>De presentar el trabuco</a:t>
            </a:r>
            <a:br>
              <a:rPr lang="es-CL" dirty="0"/>
            </a:br>
            <a:r>
              <a:rPr lang="es-CL" dirty="0"/>
              <a:t>Y matar a sangre fría</a:t>
            </a:r>
            <a:br>
              <a:rPr lang="es-CL" dirty="0"/>
            </a:br>
            <a:r>
              <a:rPr lang="es-CL" dirty="0"/>
              <a:t>A quien defensa no tiene</a:t>
            </a:r>
            <a:br>
              <a:rPr lang="es-CL" dirty="0"/>
            </a:br>
            <a:r>
              <a:rPr lang="es-CL" dirty="0"/>
              <a:t>Con las dos manos vacía, si</a:t>
            </a:r>
          </a:p>
          <a:p>
            <a:r>
              <a:rPr lang="es-CL" dirty="0"/>
              <a:t>La carta que he recibido</a:t>
            </a:r>
            <a:br>
              <a:rPr lang="es-CL" dirty="0"/>
            </a:br>
            <a:r>
              <a:rPr lang="es-CL" dirty="0"/>
              <a:t>Me pide contestación</a:t>
            </a:r>
            <a:br>
              <a:rPr lang="es-CL" dirty="0"/>
            </a:br>
            <a:r>
              <a:rPr lang="es-CL" dirty="0"/>
              <a:t>Yo pido que se propague</a:t>
            </a:r>
            <a:br>
              <a:rPr lang="es-CL" dirty="0"/>
            </a:br>
            <a:r>
              <a:rPr lang="es-CL" dirty="0"/>
              <a:t>Por toda la población</a:t>
            </a:r>
            <a:br>
              <a:rPr lang="es-CL" dirty="0"/>
            </a:br>
            <a:r>
              <a:rPr lang="es-CL" dirty="0"/>
              <a:t>Que el león es un sanguinario</a:t>
            </a:r>
            <a:br>
              <a:rPr lang="es-CL" dirty="0"/>
            </a:br>
            <a:r>
              <a:rPr lang="es-CL" dirty="0"/>
              <a:t>En toda generación, si</a:t>
            </a:r>
          </a:p>
          <a:p>
            <a:r>
              <a:rPr lang="es-CL" dirty="0"/>
              <a:t>Por suerte tengo guitarra</a:t>
            </a:r>
            <a:br>
              <a:rPr lang="es-CL" dirty="0"/>
            </a:br>
            <a:r>
              <a:rPr lang="es-CL" dirty="0"/>
              <a:t>Para llorar mi dolor</a:t>
            </a:r>
            <a:br>
              <a:rPr lang="es-CL" dirty="0"/>
            </a:br>
            <a:r>
              <a:rPr lang="es-CL" dirty="0"/>
              <a:t>También tengo nueve hermanos</a:t>
            </a:r>
            <a:br>
              <a:rPr lang="es-CL" dirty="0"/>
            </a:br>
            <a:r>
              <a:rPr lang="es-CL" dirty="0"/>
              <a:t>Fuera del que se engrilló</a:t>
            </a:r>
            <a:br>
              <a:rPr lang="es-CL" dirty="0"/>
            </a:br>
            <a:r>
              <a:rPr lang="es-CL" dirty="0"/>
              <a:t>Los nueve son comunistas</a:t>
            </a:r>
            <a:br>
              <a:rPr lang="es-CL" dirty="0"/>
            </a:br>
            <a:r>
              <a:rPr lang="es-CL" dirty="0"/>
              <a:t>Con el favor de mi Dios, 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EF621-05FB-4D41-B4AE-77AB0F50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Violeta Parra; La carta 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1B5BA-B90D-4962-AFF5-AB81C5B8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https://www.youtube.com/watch?v=T7TeBLyZTeQ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1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341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     O.A: Reconocen y valoran significados y simbolismos propios de una cultura en la música escuchada.  </vt:lpstr>
      <vt:lpstr>Presentación de PowerPoint</vt:lpstr>
      <vt:lpstr>Violeta Parra; La carta </vt:lpstr>
      <vt:lpstr>Violeta Parra; La carta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Berta Donoso</cp:lastModifiedBy>
  <cp:revision>6</cp:revision>
  <dcterms:created xsi:type="dcterms:W3CDTF">2020-05-15T03:49:01Z</dcterms:created>
  <dcterms:modified xsi:type="dcterms:W3CDTF">2020-05-31T23:57:02Z</dcterms:modified>
</cp:coreProperties>
</file>