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494EE-5E8E-4D79-8391-717F2A91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00CF8A-3733-4CDA-9F31-90339AF1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54771-3D63-4A79-B9A5-5DE148A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8522B-5489-44B4-AC0F-A19A33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683DB1-899F-4824-8960-CB51146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01CF7-5835-433D-B26A-ABC4E987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FD6DCC-47DE-4334-A002-CE0145CC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115BA-211C-4507-B5EC-909C5CD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7F5FC4-25C4-4623-B9FB-EA4C862F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F67292-C686-41E3-9DA9-914D181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0F05C7-1FB4-4152-B87A-48B8EC5C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482F2F-6599-4A9D-BAC1-B954A3D4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F69B9E-2A38-4CC3-B2D9-7AADDD5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08D18-8F17-44FD-B359-EDC37A8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3277-E404-4D3C-B06F-4D9FCCC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03AAF-E5D3-4D1D-9468-69806AA5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8C382-6059-4C5F-BA53-B9FB833D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5FE6D-1137-46F8-94CD-AD3BDE2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96D9E-A4A4-4BFD-A879-4F71640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6AA20-792A-485C-BFBC-E97B120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D9DF5-AFD0-4DDD-BE0D-89E2543F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AD69E-B432-4D4F-8CCD-1D594174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ED860-0189-436A-B614-02659DF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24B0A-5E34-4F67-8822-C12ACA0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030A63-C7C4-4E6A-AA07-72C1689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7307A-0D8F-4BCD-A544-5A99D3FE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F5FB7-9C5D-4860-948D-6EFF4DD2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776952-0DFB-4FF0-A687-988ADBF4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E4D32D-066B-408C-BCDE-D3F3D432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A32BE-F282-4813-92F7-C811310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C54E76-9936-4F45-B0CD-5AB620E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D3323-1718-4992-B984-6E082AA9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B0BE70-05B5-4599-B981-9029CF1A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7C415E-A533-4399-9FED-4838484F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A3846-C56E-4524-B8A4-7AEF10D5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186E19-46CF-4774-9241-618F94B3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6C97FE-8388-4295-9851-BDA95CEA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352135-913A-4747-B2B6-3A1FE51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096305-17A1-4622-AAFB-C93F985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A606D-D420-4359-A949-8151268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318560-E393-445F-929A-5D7AC2C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2F9D64-6B1F-4974-A8CF-2F735D1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75C0CC-CE39-4C1B-8463-0302A3B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8798C0-93E3-4CA9-983C-DD9B1618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27BC35-CBF2-4E4C-AFC5-C75C1D92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18CE06-117E-4C84-A651-EC0133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3B8F7-5B94-44C8-A824-AD49686A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D6E86-825A-4287-B983-E621085C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405F4-0F7A-43CD-89F2-CDB71E2E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C9D09-8BF7-42C6-A7B0-BCDE60C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D470C6-E51A-4576-81E8-EF514E2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B2C3B-0933-4954-9275-7D7E202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B6FE6-43C4-4525-A7AC-1559B7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7388B5-B978-417E-B5AB-507E57E3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BCA60-57D7-4377-9400-D392E61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86F17E-B549-4D77-8382-4987B7A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D7525D-9D55-412F-B240-75B4549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B1CBB8-1DCA-44A2-AB4E-8215F866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59B6FA-8DA6-452C-8D0D-7C51B31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3C7F38-2C7A-49CD-9C68-4F6DD107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F9D44-F4F6-4E08-9112-1DB87CF2F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57BD-CB96-492E-980F-F771F736455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70BB13-BC60-46E0-A5BA-9E0D70F6E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8438A-C0FE-4064-BEC8-6E878810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DxpP0UiPw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7°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672"/>
            <a:ext cx="10515600" cy="1325563"/>
          </a:xfrm>
        </p:spPr>
        <p:txBody>
          <a:bodyPr>
            <a:noAutofit/>
          </a:bodyPr>
          <a:lstStyle/>
          <a:p>
            <a:br>
              <a:rPr lang="es-CL" sz="2800" dirty="0"/>
            </a:br>
            <a:r>
              <a:rPr lang="es-CL" sz="2800" dirty="0"/>
              <a:t>Objetivo:</a:t>
            </a:r>
            <a:r>
              <a:rPr lang="es-ES" sz="2800" dirty="0"/>
              <a:t>Interpretar a una o más voces repertorio diverso, incorporando como apoyo el uso de medios de registro y transmisión.</a:t>
            </a:r>
            <a:br>
              <a:rPr lang="es-CL" sz="2800" dirty="0"/>
            </a:br>
            <a:br>
              <a:rPr lang="es-CL" sz="3200" dirty="0"/>
            </a:b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F7029E-7229-458A-A0AB-48BE9269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s-CL" sz="1800" b="1" dirty="0"/>
              <a:t>El derecho de vivir en paz </a:t>
            </a:r>
          </a:p>
          <a:p>
            <a:pPr marL="0" indent="0">
              <a:buNone/>
            </a:pPr>
            <a:r>
              <a:rPr lang="es-CL" sz="1800" b="1" i="1" dirty="0"/>
              <a:t>           Víctor Jara</a:t>
            </a:r>
          </a:p>
          <a:p>
            <a:r>
              <a:rPr lang="es-CL" sz="1800" dirty="0"/>
              <a:t>El derecho de vivir</a:t>
            </a:r>
            <a:br>
              <a:rPr lang="es-CL" sz="1800" dirty="0"/>
            </a:br>
            <a:r>
              <a:rPr lang="es-CL" sz="1800" dirty="0"/>
              <a:t>Poeta Ho Chi Minh</a:t>
            </a:r>
            <a:br>
              <a:rPr lang="es-CL" sz="1800" dirty="0"/>
            </a:br>
            <a:r>
              <a:rPr lang="es-CL" sz="1800" dirty="0"/>
              <a:t>Que golpea de Vietnam</a:t>
            </a:r>
            <a:br>
              <a:rPr lang="es-CL" sz="1800" dirty="0"/>
            </a:br>
            <a:r>
              <a:rPr lang="es-CL" sz="1800" dirty="0"/>
              <a:t>A toda la humanidad</a:t>
            </a:r>
            <a:br>
              <a:rPr lang="es-CL" sz="1800" dirty="0"/>
            </a:br>
            <a:r>
              <a:rPr lang="es-CL" sz="1800" dirty="0"/>
              <a:t>Ningún cañón borrará</a:t>
            </a:r>
            <a:br>
              <a:rPr lang="es-CL" sz="1800" dirty="0"/>
            </a:br>
            <a:r>
              <a:rPr lang="es-CL" sz="1800" dirty="0"/>
              <a:t>El surco de tu arrozal</a:t>
            </a:r>
            <a:br>
              <a:rPr lang="es-CL" sz="1800" dirty="0"/>
            </a:br>
            <a:r>
              <a:rPr lang="es-CL" sz="1800" dirty="0"/>
              <a:t>El derecho de vivir en paz</a:t>
            </a:r>
            <a:endParaRPr lang="en-US" sz="1800" dirty="0"/>
          </a:p>
          <a:p>
            <a:r>
              <a:rPr lang="es-CL" sz="1800" dirty="0"/>
              <a:t>Indochina es el lugar</a:t>
            </a:r>
            <a:br>
              <a:rPr lang="es-CL" sz="1800" dirty="0"/>
            </a:br>
            <a:r>
              <a:rPr lang="es-CL" sz="1800" dirty="0"/>
              <a:t>Más allá del ancho mar</a:t>
            </a:r>
            <a:br>
              <a:rPr lang="es-CL" sz="1800" dirty="0"/>
            </a:br>
            <a:r>
              <a:rPr lang="es-CL" sz="1800" dirty="0"/>
              <a:t>Donde revientan la flor</a:t>
            </a:r>
            <a:br>
              <a:rPr lang="es-CL" sz="1800" dirty="0"/>
            </a:br>
            <a:r>
              <a:rPr lang="es-CL" sz="1800" dirty="0"/>
              <a:t>Con genocidio y napalm</a:t>
            </a:r>
            <a:br>
              <a:rPr lang="es-CL" sz="1800" dirty="0"/>
            </a:br>
            <a:r>
              <a:rPr lang="es-CL" sz="1800" dirty="0"/>
              <a:t>La Luna es una explosión</a:t>
            </a:r>
            <a:br>
              <a:rPr lang="es-CL" sz="1800" dirty="0"/>
            </a:br>
            <a:r>
              <a:rPr lang="es-CL" sz="1800" dirty="0"/>
              <a:t>Que funde todo el clamor</a:t>
            </a:r>
            <a:br>
              <a:rPr lang="es-CL" sz="1800" dirty="0"/>
            </a:br>
            <a:r>
              <a:rPr lang="es-CL" sz="1800" dirty="0"/>
              <a:t>El derecho de vivir en paz</a:t>
            </a:r>
          </a:p>
          <a:p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r>
              <a:rPr lang="es-CL" sz="1800" dirty="0"/>
              <a:t>Indochina es el lugar</a:t>
            </a:r>
            <a:br>
              <a:rPr lang="es-CL" sz="1800" dirty="0"/>
            </a:br>
            <a:r>
              <a:rPr lang="es-CL" sz="1800" dirty="0"/>
              <a:t>Más allá del ancho mar</a:t>
            </a:r>
            <a:br>
              <a:rPr lang="es-CL" sz="1800" dirty="0"/>
            </a:br>
            <a:r>
              <a:rPr lang="es-CL" sz="1800" dirty="0"/>
              <a:t>Donde revientan la flor</a:t>
            </a:r>
            <a:br>
              <a:rPr lang="es-CL" sz="1800" dirty="0"/>
            </a:br>
            <a:r>
              <a:rPr lang="es-CL" sz="1800" dirty="0"/>
              <a:t>Con genocidio y napalm</a:t>
            </a:r>
            <a:br>
              <a:rPr lang="es-CL" sz="1800" dirty="0"/>
            </a:br>
            <a:r>
              <a:rPr lang="es-CL" sz="1800" dirty="0"/>
              <a:t>La Luna es una explosión</a:t>
            </a:r>
            <a:br>
              <a:rPr lang="es-CL" sz="1800" dirty="0"/>
            </a:br>
            <a:r>
              <a:rPr lang="es-CL" sz="1800" dirty="0"/>
              <a:t>Que funde todo el clamor</a:t>
            </a:r>
            <a:br>
              <a:rPr lang="es-CL" sz="1800" dirty="0"/>
            </a:br>
            <a:r>
              <a:rPr lang="es-CL" sz="1800" dirty="0"/>
              <a:t>El derecho de vivir en paz</a:t>
            </a:r>
            <a:endParaRPr lang="en-US" sz="1800" dirty="0"/>
          </a:p>
          <a:p>
            <a:r>
              <a:rPr lang="es-CL" sz="1800" dirty="0"/>
              <a:t>Tío Ho, nuestra canción</a:t>
            </a:r>
            <a:br>
              <a:rPr lang="es-CL" sz="1800" dirty="0"/>
            </a:br>
            <a:r>
              <a:rPr lang="es-CL" sz="1800" dirty="0"/>
              <a:t>Es fuego de puro amor</a:t>
            </a:r>
            <a:br>
              <a:rPr lang="es-CL" sz="1800" dirty="0"/>
            </a:br>
            <a:r>
              <a:rPr lang="es-CL" sz="1800" dirty="0"/>
              <a:t>Es palomo palomar</a:t>
            </a:r>
            <a:br>
              <a:rPr lang="es-CL" sz="1800" dirty="0"/>
            </a:br>
            <a:r>
              <a:rPr lang="es-CL" sz="1800" dirty="0"/>
              <a:t>Olivo de olivar</a:t>
            </a:r>
            <a:br>
              <a:rPr lang="es-CL" sz="1800" dirty="0"/>
            </a:br>
            <a:r>
              <a:rPr lang="es-CL" sz="1800" dirty="0"/>
              <a:t>Es el canto universal</a:t>
            </a:r>
            <a:br>
              <a:rPr lang="es-CL" sz="1800" dirty="0"/>
            </a:br>
            <a:r>
              <a:rPr lang="es-CL" sz="1800" dirty="0"/>
              <a:t>Cadena que hará triunfar</a:t>
            </a:r>
            <a:br>
              <a:rPr lang="es-CL" sz="1800" dirty="0"/>
            </a:br>
            <a:r>
              <a:rPr lang="es-CL" sz="1800" dirty="0"/>
              <a:t>El derecho de vivir en paz</a:t>
            </a:r>
            <a:endParaRPr lang="en-US" sz="1800" dirty="0"/>
          </a:p>
          <a:p>
            <a:r>
              <a:rPr lang="es-CL" sz="1800" dirty="0"/>
              <a:t>Es el canto universal</a:t>
            </a:r>
            <a:br>
              <a:rPr lang="es-CL" sz="1800" dirty="0"/>
            </a:br>
            <a:r>
              <a:rPr lang="es-CL" sz="1800" dirty="0"/>
              <a:t>Cadena que hará triunfar</a:t>
            </a:r>
            <a:br>
              <a:rPr lang="es-CL" sz="1800" dirty="0"/>
            </a:br>
            <a:r>
              <a:rPr lang="es-CL" sz="1800" dirty="0"/>
              <a:t>El derecho de vivir en paz</a:t>
            </a:r>
            <a:br>
              <a:rPr lang="es-CL" sz="1800" dirty="0"/>
            </a:br>
            <a:r>
              <a:rPr lang="es-CL" sz="1800" dirty="0"/>
              <a:t>El derecho de vivir en paz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EC638-3A76-4B9F-A6EB-4FD0CF2D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/>
              <a:t>El derecho de vivir en paz.</a:t>
            </a:r>
            <a:endParaRPr lang="en-US" u="sng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EC99E4-CA27-4EAD-9101-56013C7E6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Enlace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3DC54-74ED-4633-85D5-997190C2FB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https://www.youtube.com/watch?v=nwDxpP0UiPw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126278-CA82-4299-8DEB-C622ED9BB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B9502F-3CBB-4E91-95B4-8D9A01DC6D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L" dirty="0"/>
              <a:t>Si prefieres puedes ingresar a este enlace y escuchar y visualizar la canción el derecho de vivir en paz en la versión mas reciente donde es interpretada por diferentes artistas chilenos.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31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296</Words>
  <Application>Microsoft Office PowerPoint</Application>
  <PresentationFormat>Panorámica</PresentationFormat>
  <Paragraphs>19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 Objetivo:Interpretar a una o más voces repertorio diverso, incorporando como apoyo el uso de medios de registro y transmisión.  </vt:lpstr>
      <vt:lpstr>El derecho de vivir en paz.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9</cp:revision>
  <dcterms:created xsi:type="dcterms:W3CDTF">2020-05-15T03:13:32Z</dcterms:created>
  <dcterms:modified xsi:type="dcterms:W3CDTF">2020-06-12T12:35:57Z</dcterms:modified>
</cp:coreProperties>
</file>