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mjJ-ybMo4Z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F4ACC-71C4-478A-A651-A92E2DF20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MATERIAL COMPLEMENTARIO </a:t>
            </a:r>
            <a:br>
              <a:rPr lang="es-CL" dirty="0"/>
            </a:br>
            <a:r>
              <a:rPr lang="es-CL" dirty="0"/>
              <a:t>MÚSICA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A2956D-FB00-4D60-A8D4-9DDE2F9E4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7°B</a:t>
            </a:r>
          </a:p>
          <a:p>
            <a:r>
              <a:rPr lang="es-CL" dirty="0"/>
              <a:t>Profesor: María Isabel Vargas ,</a:t>
            </a:r>
          </a:p>
        </p:txBody>
      </p:sp>
    </p:spTree>
    <p:extLst>
      <p:ext uri="{BB962C8B-B14F-4D97-AF65-F5344CB8AC3E}">
        <p14:creationId xmlns:p14="http://schemas.microsoft.com/office/powerpoint/2010/main" val="73990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F6F00-6087-4F0A-A4DB-C6E7E60B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Guía </a:t>
            </a:r>
            <a:r>
              <a:rPr lang="es-CL" dirty="0" err="1"/>
              <a:t>N°</a:t>
            </a:r>
            <a:r>
              <a:rPr lang="es-CL" dirty="0"/>
              <a:t> 20 ,</a:t>
            </a:r>
            <a:br>
              <a:rPr lang="es-CL" dirty="0"/>
            </a:br>
            <a:r>
              <a:rPr lang="es-CL" dirty="0"/>
              <a:t>En esta guía Aprenderemos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8F6A8-D144-4945-B6F2-7FB4564C9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i="1" u="sng" dirty="0"/>
              <a:t>Objetivo de Aprendizaje.</a:t>
            </a:r>
          </a:p>
          <a:p>
            <a:r>
              <a:rPr lang="es-CL" b="1" i="1" u="sng" dirty="0"/>
              <a:t> </a:t>
            </a:r>
            <a:r>
              <a:rPr lang="es-ES" b="1" dirty="0"/>
              <a:t>OA 3</a:t>
            </a:r>
          </a:p>
          <a:p>
            <a:r>
              <a:rPr lang="es-ES" dirty="0"/>
              <a:t> Cantar y tocar repertorio diverso, desarrollando habilidades tales como precisión rítmica y melódica, expresividad, conciencia de fraseo y dinámica, entre otros, fortaleciendo el interés por el hacer musical individual y grupal.</a:t>
            </a:r>
          </a:p>
          <a:p>
            <a:endParaRPr lang="es-CL" i="1" u="sng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9D4B29-0D40-4F9B-B50D-4B14A6B2EE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Objetivo de clase: </a:t>
            </a:r>
          </a:p>
          <a:p>
            <a:r>
              <a:rPr lang="es-ES" i="1" dirty="0"/>
              <a:t>Cantar y tocar en el metalófono la canción música ligera (soda </a:t>
            </a:r>
            <a:r>
              <a:rPr lang="es-ES" i="1" dirty="0" err="1"/>
              <a:t>stereo</a:t>
            </a:r>
            <a:r>
              <a:rPr lang="es-ES" i="1" dirty="0"/>
              <a:t>), para memorizar.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304749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FC96F-EE50-4D2A-B8BC-F8B35611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canción de </a:t>
            </a:r>
            <a:br>
              <a:rPr lang="es-CL" dirty="0"/>
            </a:br>
            <a:r>
              <a:rPr lang="es-CL" dirty="0"/>
              <a:t>Música Ligera </a:t>
            </a:r>
            <a:br>
              <a:rPr lang="es-CL" dirty="0"/>
            </a:br>
            <a:r>
              <a:rPr lang="es-CL" sz="2000" dirty="0"/>
              <a:t>( soda </a:t>
            </a:r>
            <a:r>
              <a:rPr lang="es-CL" sz="2000" dirty="0" err="1"/>
              <a:t>stereo</a:t>
            </a:r>
            <a:r>
              <a:rPr lang="es-CL" sz="2000" dirty="0"/>
              <a:t>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CF586E-8769-44BD-B9AF-AE610CDC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583223" cy="5412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6400" i="1" dirty="0">
                <a:solidFill>
                  <a:schemeClr val="accent5"/>
                </a:solidFill>
              </a:rPr>
              <a:t>https://www.youtube.com/watch?v=T_FkEw27XJ0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De música ligera</a:t>
            </a: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(Soda </a:t>
            </a:r>
            <a:r>
              <a:rPr lang="es-ES" sz="4400" dirty="0" err="1">
                <a:latin typeface="Arial Narrow" panose="020B0606020202030204" pitchFamily="34" charset="0"/>
              </a:rPr>
              <a:t>Stereo</a:t>
            </a:r>
            <a:r>
              <a:rPr lang="es-ES" sz="4400" dirty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endParaRPr lang="es-ES" sz="4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Ella durmió al calor de las masas</a:t>
            </a: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Y yo desperté queriendo soñarla</a:t>
            </a: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Algún tiempo atrás pensé en escribirle</a:t>
            </a: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Y nunca sorteé las trampas del amor.</a:t>
            </a:r>
          </a:p>
          <a:p>
            <a:pPr marL="0" indent="0">
              <a:buNone/>
            </a:pPr>
            <a:endParaRPr lang="es-ES" sz="4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De aquel amor de música ligera</a:t>
            </a: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Nada nos libra, nada más queda</a:t>
            </a:r>
          </a:p>
          <a:p>
            <a:pPr marL="0" indent="0">
              <a:buNone/>
            </a:pPr>
            <a:r>
              <a:rPr lang="es-ES" sz="4400" dirty="0">
                <a:latin typeface="Arial Narrow" panose="020B0606020202030204" pitchFamily="34" charset="0"/>
              </a:rPr>
              <a:t>Nada más queda</a:t>
            </a:r>
          </a:p>
          <a:p>
            <a:pPr marL="0" indent="0">
              <a:buNone/>
            </a:pPr>
            <a:endParaRPr lang="es-ES" sz="4400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0D85B6-D191-4965-AB93-B5B1A2EB3D59}"/>
              </a:ext>
            </a:extLst>
          </p:cNvPr>
          <p:cNvSpPr txBox="1"/>
          <p:nvPr/>
        </p:nvSpPr>
        <p:spPr>
          <a:xfrm>
            <a:off x="8410058" y="2219740"/>
            <a:ext cx="34323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No le enviaré cenizas de rosas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Ni pienso evitar un roce secreto</a:t>
            </a:r>
          </a:p>
          <a:p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dirty="0">
                <a:latin typeface="Arial Narrow" panose="020B0606020202030204" pitchFamily="34" charset="0"/>
              </a:rPr>
              <a:t>De aquel amor de música ligera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Nada nos libra, nada más queda</a:t>
            </a:r>
          </a:p>
          <a:p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dirty="0">
                <a:latin typeface="Arial Narrow" panose="020B0606020202030204" pitchFamily="34" charset="0"/>
              </a:rPr>
              <a:t>De aquel amor de música ligera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Nada nos libra, nada más queda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Nada más</a:t>
            </a:r>
          </a:p>
          <a:p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dirty="0">
                <a:latin typeface="Arial Narrow" panose="020B0606020202030204" pitchFamily="34" charset="0"/>
              </a:rPr>
              <a:t>Nada más queda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Nada más queda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Nada más…</a:t>
            </a:r>
          </a:p>
        </p:txBody>
      </p:sp>
    </p:spTree>
    <p:extLst>
      <p:ext uri="{BB962C8B-B14F-4D97-AF65-F5344CB8AC3E}">
        <p14:creationId xmlns:p14="http://schemas.microsoft.com/office/powerpoint/2010/main" val="385847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0B325-01D9-419F-8949-C36A65CB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Practiquemos la Canción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982C5-9BD7-411B-9034-483AAC66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5345823"/>
          </a:xfrm>
        </p:spPr>
        <p:txBody>
          <a:bodyPr/>
          <a:lstStyle/>
          <a:p>
            <a:r>
              <a:rPr lang="es-ES" dirty="0"/>
              <a:t>Practiquemos el canto. Karaoke música ligera. </a:t>
            </a:r>
            <a:r>
              <a:rPr lang="es-ES" dirty="0">
                <a:hlinkClick r:id="rId2"/>
              </a:rPr>
              <a:t>https://www.youtube.com/watch?v=mjJ-ybMo4ZM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pPr algn="ctr"/>
            <a:endParaRPr lang="es-ES" dirty="0"/>
          </a:p>
          <a:p>
            <a:r>
              <a:rPr lang="es-ES" dirty="0"/>
              <a:t>  </a:t>
            </a:r>
          </a:p>
          <a:p>
            <a:r>
              <a:rPr lang="es-ES" sz="1600" dirty="0"/>
              <a:t> Notas musicales, para tocar en el metalófono música ligera. </a:t>
            </a:r>
            <a:r>
              <a:rPr lang="es-ES" sz="1600" dirty="0">
                <a:solidFill>
                  <a:schemeClr val="accent5"/>
                </a:solidFill>
              </a:rPr>
              <a:t>https://www.youtube.com/watch?v=L6Yn3paDuCE.</a:t>
            </a:r>
          </a:p>
          <a:p>
            <a:endParaRPr lang="es-ES" dirty="0">
              <a:solidFill>
                <a:schemeClr val="accent5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866964-160B-439E-A376-4A2E2F47C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26" y="1777507"/>
            <a:ext cx="1838531" cy="1495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1475A8-B93F-447F-9CC2-EF3D43534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87" y="4163982"/>
            <a:ext cx="5562392" cy="13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C9C2A-CC9A-4B8E-9100-104DFBEF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Notas musicales de la primera estrofas de música ligera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56BF2-E4AB-45F1-B52D-583A5E04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Notas musicales , metalófono de la canción  música ligera.   Primera estrofa .</a:t>
            </a:r>
          </a:p>
          <a:p>
            <a:pPr algn="ctr"/>
            <a:r>
              <a:rPr lang="es-CL" sz="2000" dirty="0"/>
              <a:t>SI –D0# - RE</a:t>
            </a:r>
          </a:p>
          <a:p>
            <a:pPr algn="ctr"/>
            <a:r>
              <a:rPr lang="es-CL" sz="2000" dirty="0"/>
              <a:t>RE – RE – DO#- SI – FA </a:t>
            </a:r>
          </a:p>
          <a:p>
            <a:pPr algn="ctr"/>
            <a:r>
              <a:rPr lang="es-CL" sz="2000" dirty="0"/>
              <a:t>SI – FA# - SI</a:t>
            </a:r>
          </a:p>
          <a:p>
            <a:pPr algn="ctr"/>
            <a:r>
              <a:rPr lang="es-CL" sz="2000" dirty="0"/>
              <a:t>FA# - SI – SI </a:t>
            </a:r>
          </a:p>
          <a:p>
            <a:pPr algn="ctr"/>
            <a:r>
              <a:rPr lang="es-CL" sz="2000" dirty="0"/>
              <a:t>FA# - LA- FA# …… </a:t>
            </a:r>
          </a:p>
        </p:txBody>
      </p:sp>
    </p:spTree>
    <p:extLst>
      <p:ext uri="{BB962C8B-B14F-4D97-AF65-F5344CB8AC3E}">
        <p14:creationId xmlns:p14="http://schemas.microsoft.com/office/powerpoint/2010/main" val="193241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F7DB9-3763-4F56-8233-34D3A73A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¡Excelente trabajo ¡</a:t>
            </a:r>
            <a:br>
              <a:rPr lang="es-CL" sz="2800" dirty="0"/>
            </a:br>
            <a:br>
              <a:rPr lang="es-CL" sz="2800" dirty="0"/>
            </a:br>
            <a:endParaRPr lang="es-CL" sz="2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AFCB765-9D3E-49B3-8BF4-9066E9109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919549"/>
            <a:ext cx="6281738" cy="50157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903EC4-ACBA-4FB1-9023-D81C294A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662" y="3588409"/>
            <a:ext cx="1208916" cy="12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3158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32</TotalTime>
  <Words>326</Words>
  <Application>Microsoft Office PowerPoint</Application>
  <PresentationFormat>Panorámica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 Narrow</vt:lpstr>
      <vt:lpstr>Calibri Light</vt:lpstr>
      <vt:lpstr>Rockwell</vt:lpstr>
      <vt:lpstr>Wingdings</vt:lpstr>
      <vt:lpstr>Atlas</vt:lpstr>
      <vt:lpstr>MATERIAL COMPLEMENTARIO  MÚSICA </vt:lpstr>
      <vt:lpstr>Guía N° 20 , En esta guía Aprenderemos </vt:lpstr>
      <vt:lpstr> canción de  Música Ligera  ( soda stereo)</vt:lpstr>
      <vt:lpstr>Practiquemos la Canción </vt:lpstr>
      <vt:lpstr>Notas musicales de la primera estrofas de música ligera </vt:lpstr>
      <vt:lpstr>¡Excelente trabajo ¡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COMPLEMENTARIO  MÚSICA</dc:title>
  <dc:creator>María Isabel</dc:creator>
  <cp:lastModifiedBy>María Isabel</cp:lastModifiedBy>
  <cp:revision>4</cp:revision>
  <dcterms:created xsi:type="dcterms:W3CDTF">2020-11-06T03:34:15Z</dcterms:created>
  <dcterms:modified xsi:type="dcterms:W3CDTF">2020-11-06T04:24:22Z</dcterms:modified>
</cp:coreProperties>
</file>