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A9C38-5F0F-4384-8A1D-C67FA793B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A26FCD-7963-4601-AB2B-A0462A24F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01EED6-2173-4AB5-B3AF-ED1B5B3A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98BD-090F-4E30-8B41-3C7821BFEBC5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D7CF11-8601-4253-8B81-A82316A3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EC8285-FB38-4E43-81A2-6488710A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28C-DF49-4AFA-9864-83DBBA9A94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466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B8B94-99F9-462C-B139-923FE6FA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A42D23-E2D7-4581-B97F-746091496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BEFBA-0894-4130-AB88-9BD20704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98BD-090F-4E30-8B41-3C7821BFEBC5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E0FE95-F04D-4C39-BBC7-4A9BB286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16CC94-4E6E-4E46-9888-950400E9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28C-DF49-4AFA-9864-83DBBA9A94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873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8AF9F2-E875-4DE3-970D-F5D0AC9E7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211D0F-7333-42AC-A23B-FD9DD87D4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31407C-D99F-485C-B849-8F05FDB9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98BD-090F-4E30-8B41-3C7821BFEBC5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FED3AF-41A6-463D-B3BC-41D7030D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806227-25FA-4F8D-8E2F-9A65B3E3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28C-DF49-4AFA-9864-83DBBA9A94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47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4F0ED-4EE9-4B3B-BE15-FF5F7F92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04B0F8-AA83-4F89-B927-3A2829B50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37F12B-0FAC-46C8-8A42-332CCBAD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98BD-090F-4E30-8B41-3C7821BFEBC5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C3BA4-0F95-4F54-8DFF-12AB229C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EDB4BF-E975-41C4-8D6B-C688F81F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28C-DF49-4AFA-9864-83DBBA9A94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434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D01C3-B259-47F2-9770-5ED022CD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2B29EE-5B06-41CC-BFA9-0016249A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89B62-7BFA-476C-B868-A1EAAE78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98BD-090F-4E30-8B41-3C7821BFEBC5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A39FB-0E49-4E57-A6B4-F87CEC57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4BC2B-3E97-42A6-BAEF-333D744C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28C-DF49-4AFA-9864-83DBBA9A94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187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03A07-50D4-4EDA-836B-01578CBA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FD5C35-4249-4EA7-9EE1-47DC31FDF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72B7CF-9EFE-4510-B7F3-9CE625CD7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D575A8-0281-4CC5-BBDA-38686CAA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98BD-090F-4E30-8B41-3C7821BFEBC5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53D273-E7EE-49BA-8B77-249C3A16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19BFFF-06D2-47EF-AF0B-E0285C19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28C-DF49-4AFA-9864-83DBBA9A94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57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C2E96-E843-4915-8C88-4723838C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E73CC6-14FB-4FE6-B81F-8C6414999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0A6560-4F4D-499F-8D34-C1891CF39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1BF282-08D9-4927-B681-7DB5EDDA7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0BAD76-BBBC-4E25-8B02-105B4827B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E0B2BF-ECE7-4140-83BC-16FCE228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98BD-090F-4E30-8B41-3C7821BFEBC5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C78FFA-A32F-4E3E-945D-A9B7EB56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6CC3F9-BA8B-49E8-9401-9CE342F1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28C-DF49-4AFA-9864-83DBBA9A94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094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EE586-EE3A-4BF3-81D6-04E3E745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39C198-6DCE-4F88-B836-785C739D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98BD-090F-4E30-8B41-3C7821BFEBC5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44DCA5-50D7-4D76-B0F8-41B0D5E2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DA8F3B-FFAB-4384-8738-65A40892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28C-DF49-4AFA-9864-83DBBA9A94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88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E30F2C-F15B-4BB9-A7B0-36A296E9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98BD-090F-4E30-8B41-3C7821BFEBC5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130579-0580-456F-A1FC-4A2BFAB04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E18CA1-852D-4896-899E-0BCC735E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28C-DF49-4AFA-9864-83DBBA9A94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861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76534-7875-4346-8FFC-A037433D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4B0834-19FA-4E54-8241-1605485B2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41258B-78A0-433F-BDBC-64BB4F6DE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9D3895-225F-4196-8675-E51E76FD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98BD-090F-4E30-8B41-3C7821BFEBC5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F96E1E-910B-4DC5-9CDD-615E4C8F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D6B24A-E00E-4CFB-B268-C9965429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28C-DF49-4AFA-9864-83DBBA9A94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739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06D15-8C52-489C-A9ED-1191ADFE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220C9E-B61E-4624-A53B-ACD9A43B5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7C422D-AD50-4E7B-99A9-AAACDCC43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FD3B1-C57A-406D-B79E-15388562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98BD-090F-4E30-8B41-3C7821BFEBC5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331927-51F0-474C-BE51-5A6620FC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CC07A9-2F28-4496-9088-B69D59FE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28C-DF49-4AFA-9864-83DBBA9A94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406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E74F98-651C-4D69-A950-1C1DD671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EE9D6A-D59B-4482-967D-D2C1CA1F6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C1A5D7-A3ED-40A6-90DA-34293C88E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298BD-090F-4E30-8B41-3C7821BFEBC5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CD5BE-7226-4570-9126-9A388F357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394CCB-F86D-427C-833E-FD20A2329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528C-DF49-4AFA-9864-83DBBA9A94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912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0AA9D91-57EC-4A9A-9EAD-31D0BB38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         RECONOCIENDO </a:t>
            </a:r>
            <a:r>
              <a:rPr lang="es-CL" dirty="0"/>
              <a:t>MIS FORTALEZAS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026C1EA-5D7A-49D1-9AD4-895A0B305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8353"/>
            <a:ext cx="10515600" cy="47045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C591CA-8327-404D-B839-AD5D09DF8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7" y="198778"/>
            <a:ext cx="1316850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52095-248C-49C8-BB21-BC9F7A4F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88FE690-EED9-44FF-9670-59B9ED23A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" y="365125"/>
            <a:ext cx="10638183" cy="554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5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0511D-63C2-4BD1-8D0E-578F98BE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1AC0274-D4F6-45F3-AE7C-D08F74883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58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02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         RECONOCIENDO MIS FORTALEZAS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RECONOCIENDO MIS FORTALEZAS</dc:title>
  <dc:creator>Jacqueline Contreras</dc:creator>
  <cp:lastModifiedBy>Jacqueline Contreras</cp:lastModifiedBy>
  <cp:revision>1</cp:revision>
  <dcterms:created xsi:type="dcterms:W3CDTF">2020-05-15T02:25:28Z</dcterms:created>
  <dcterms:modified xsi:type="dcterms:W3CDTF">2020-05-15T02:25:59Z</dcterms:modified>
</cp:coreProperties>
</file>