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C0E8C2E4-005E-4276-BC9D-765F6492D574}" type="datetimeFigureOut">
              <a:rPr lang="es-CL" smtClean="0"/>
              <a:t>06-07-2020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01B72866-B08A-4E84-9D30-FF4034C7C7D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03412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8C2E4-005E-4276-BC9D-765F6492D574}" type="datetimeFigureOut">
              <a:rPr lang="es-CL" smtClean="0"/>
              <a:t>06-07-2020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72866-B08A-4E84-9D30-FF4034C7C7D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10699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8C2E4-005E-4276-BC9D-765F6492D574}" type="datetimeFigureOut">
              <a:rPr lang="es-CL" smtClean="0"/>
              <a:t>06-07-2020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72866-B08A-4E84-9D30-FF4034C7C7D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938306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8C2E4-005E-4276-BC9D-765F6492D574}" type="datetimeFigureOut">
              <a:rPr lang="es-CL" smtClean="0"/>
              <a:t>06-07-2020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72866-B08A-4E84-9D30-FF4034C7C7D8}" type="slidenum">
              <a:rPr lang="es-CL" smtClean="0"/>
              <a:t>‹Nº›</a:t>
            </a:fld>
            <a:endParaRPr lang="es-CL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69674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8C2E4-005E-4276-BC9D-765F6492D574}" type="datetimeFigureOut">
              <a:rPr lang="es-CL" smtClean="0"/>
              <a:t>06-07-2020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72866-B08A-4E84-9D30-FF4034C7C7D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896100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8C2E4-005E-4276-BC9D-765F6492D574}" type="datetimeFigureOut">
              <a:rPr lang="es-CL" smtClean="0"/>
              <a:t>06-07-2020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72866-B08A-4E84-9D30-FF4034C7C7D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485440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8C2E4-005E-4276-BC9D-765F6492D574}" type="datetimeFigureOut">
              <a:rPr lang="es-CL" smtClean="0"/>
              <a:t>06-07-2020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72866-B08A-4E84-9D30-FF4034C7C7D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799755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8C2E4-005E-4276-BC9D-765F6492D574}" type="datetimeFigureOut">
              <a:rPr lang="es-CL" smtClean="0"/>
              <a:t>06-07-2020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72866-B08A-4E84-9D30-FF4034C7C7D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920347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8C2E4-005E-4276-BC9D-765F6492D574}" type="datetimeFigureOut">
              <a:rPr lang="es-CL" smtClean="0"/>
              <a:t>06-07-2020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72866-B08A-4E84-9D30-FF4034C7C7D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83257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8C2E4-005E-4276-BC9D-765F6492D574}" type="datetimeFigureOut">
              <a:rPr lang="es-CL" smtClean="0"/>
              <a:t>06-07-2020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72866-B08A-4E84-9D30-FF4034C7C7D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95532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8C2E4-005E-4276-BC9D-765F6492D574}" type="datetimeFigureOut">
              <a:rPr lang="es-CL" smtClean="0"/>
              <a:t>06-07-2020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72866-B08A-4E84-9D30-FF4034C7C7D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355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8C2E4-005E-4276-BC9D-765F6492D574}" type="datetimeFigureOut">
              <a:rPr lang="es-CL" smtClean="0"/>
              <a:t>06-07-2020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72866-B08A-4E84-9D30-FF4034C7C7D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36934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8C2E4-005E-4276-BC9D-765F6492D574}" type="datetimeFigureOut">
              <a:rPr lang="es-CL" smtClean="0"/>
              <a:t>06-07-2020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72866-B08A-4E84-9D30-FF4034C7C7D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2603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8C2E4-005E-4276-BC9D-765F6492D574}" type="datetimeFigureOut">
              <a:rPr lang="es-CL" smtClean="0"/>
              <a:t>06-07-2020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72866-B08A-4E84-9D30-FF4034C7C7D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94420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8C2E4-005E-4276-BC9D-765F6492D574}" type="datetimeFigureOut">
              <a:rPr lang="es-CL" smtClean="0"/>
              <a:t>06-07-2020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72866-B08A-4E84-9D30-FF4034C7C7D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24069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8C2E4-005E-4276-BC9D-765F6492D574}" type="datetimeFigureOut">
              <a:rPr lang="es-CL" smtClean="0"/>
              <a:t>06-07-2020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72866-B08A-4E84-9D30-FF4034C7C7D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60214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8C2E4-005E-4276-BC9D-765F6492D574}" type="datetimeFigureOut">
              <a:rPr lang="es-CL" smtClean="0"/>
              <a:t>06-07-2020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72866-B08A-4E84-9D30-FF4034C7C7D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79457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E8C2E4-005E-4276-BC9D-765F6492D574}" type="datetimeFigureOut">
              <a:rPr lang="es-CL" smtClean="0"/>
              <a:t>06-07-2020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2866-B08A-4E84-9D30-FF4034C7C7D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784620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bación de pantalla 4">
            <a:hlinkClick r:id="" action="ppaction://media"/>
            <a:extLst>
              <a:ext uri="{FF2B5EF4-FFF2-40B4-BE49-F238E27FC236}">
                <a16:creationId xmlns:a16="http://schemas.microsoft.com/office/drawing/2014/main" id="{BFA7A84F-2BE4-4E1D-BFA8-7D2AEE796B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4713" y="688274"/>
            <a:ext cx="9722573" cy="5481451"/>
          </a:xfrm>
          <a:prstGeom prst="rect">
            <a:avLst/>
          </a:prstGeom>
        </p:spPr>
      </p:pic>
      <p:pic>
        <p:nvPicPr>
          <p:cNvPr id="6" name="Family_Montage (1)">
            <a:hlinkClick r:id="" action="ppaction://media"/>
            <a:extLst>
              <a:ext uri="{FF2B5EF4-FFF2-40B4-BE49-F238E27FC236}">
                <a16:creationId xmlns:a16="http://schemas.microsoft.com/office/drawing/2014/main" id="{659068C4-6D60-4783-9D71-57BD711854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2521" y="61697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23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7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57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o">
  <a:themeElements>
    <a:clrScheme name="Circuito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o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o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Circuito</Template>
  <TotalTime>2</TotalTime>
  <Words>0</Words>
  <Application>Microsoft Office PowerPoint</Application>
  <PresentationFormat>Panorámica</PresentationFormat>
  <Paragraphs>0</Paragraphs>
  <Slides>1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Arial</vt:lpstr>
      <vt:lpstr>Trebuchet MS</vt:lpstr>
      <vt:lpstr>Tw Cen MT</vt:lpstr>
      <vt:lpstr>Circuito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Jacqueline Contreras</dc:creator>
  <cp:lastModifiedBy>Jacqueline Contreras</cp:lastModifiedBy>
  <cp:revision>1</cp:revision>
  <dcterms:created xsi:type="dcterms:W3CDTF">2020-07-07T00:46:22Z</dcterms:created>
  <dcterms:modified xsi:type="dcterms:W3CDTF">2020-07-07T00:48:30Z</dcterms:modified>
</cp:coreProperties>
</file>